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6"/>
  </p:sldMasterIdLst>
  <p:notesMasterIdLst>
    <p:notesMasterId r:id="rId45"/>
  </p:notesMasterIdLst>
  <p:sldIdLst>
    <p:sldId id="256" r:id="rId7"/>
    <p:sldId id="342" r:id="rId8"/>
    <p:sldId id="595" r:id="rId9"/>
    <p:sldId id="345" r:id="rId10"/>
    <p:sldId id="454" r:id="rId11"/>
    <p:sldId id="346" r:id="rId12"/>
    <p:sldId id="593" r:id="rId13"/>
    <p:sldId id="270" r:id="rId14"/>
    <p:sldId id="596" r:id="rId15"/>
    <p:sldId id="602" r:id="rId16"/>
    <p:sldId id="604" r:id="rId17"/>
    <p:sldId id="605" r:id="rId18"/>
    <p:sldId id="597" r:id="rId19"/>
    <p:sldId id="606" r:id="rId20"/>
    <p:sldId id="607" r:id="rId21"/>
    <p:sldId id="624" r:id="rId22"/>
    <p:sldId id="608" r:id="rId23"/>
    <p:sldId id="598" r:id="rId24"/>
    <p:sldId id="614" r:id="rId25"/>
    <p:sldId id="613" r:id="rId26"/>
    <p:sldId id="611" r:id="rId27"/>
    <p:sldId id="618" r:id="rId28"/>
    <p:sldId id="619" r:id="rId29"/>
    <p:sldId id="620" r:id="rId30"/>
    <p:sldId id="621" r:id="rId31"/>
    <p:sldId id="622" r:id="rId32"/>
    <p:sldId id="623" r:id="rId33"/>
    <p:sldId id="610" r:id="rId34"/>
    <p:sldId id="625" r:id="rId35"/>
    <p:sldId id="257" r:id="rId36"/>
    <p:sldId id="258" r:id="rId37"/>
    <p:sldId id="259" r:id="rId38"/>
    <p:sldId id="318" r:id="rId39"/>
    <p:sldId id="310" r:id="rId40"/>
    <p:sldId id="600" r:id="rId41"/>
    <p:sldId id="601" r:id="rId42"/>
    <p:sldId id="616" r:id="rId43"/>
    <p:sldId id="340"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Flanders Art Sans" panose="00000500000000000000" pitchFamily="50" charset="0"/>
      <p:regular r:id="rId50"/>
      <p:bold r:id="rId51"/>
      <p:italic r:id="rId52"/>
    </p:embeddedFont>
    <p:embeddedFont>
      <p:font typeface="FlandersArtSans-Bold" panose="00000800000000000000" pitchFamily="50" charset="0"/>
      <p:bold r:id="rId53"/>
    </p:embeddedFont>
    <p:embeddedFont>
      <p:font typeface="FlandersArtSans-Medium" panose="00000600000000000000" pitchFamily="50" charset="0"/>
      <p:regular r:id="rId54"/>
    </p:embeddedFont>
    <p:embeddedFont>
      <p:font typeface="FlandersArtSans-Regular" panose="00000500000000000000" pitchFamily="50" charset="0"/>
      <p:regular r:id="rId55"/>
    </p:embeddedFont>
    <p:embeddedFont>
      <p:font typeface="Segoe Script" panose="030B0504020000000003" pitchFamily="66" charset="0"/>
      <p:regular r:id="rId56"/>
      <p:bold r:id="rId57"/>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en Triangle (imec)" initials="KT(" lastIdx="6" clrIdx="0">
    <p:extLst>
      <p:ext uri="{19B8F6BF-5375-455C-9EA6-DF929625EA0E}">
        <p15:presenceInfo xmlns:p15="http://schemas.microsoft.com/office/powerpoint/2012/main" userId="S::triang27@imec.be::d1a39bc1-351b-4326-90cc-dc4663453e10" providerId="AD"/>
      </p:ext>
    </p:extLst>
  </p:cmAuthor>
  <p:cmAuthor id="2" name="Koen Triangle (imec)" initials="K(" lastIdx="1" clrIdx="1">
    <p:extLst>
      <p:ext uri="{19B8F6BF-5375-455C-9EA6-DF929625EA0E}">
        <p15:presenceInfo xmlns:p15="http://schemas.microsoft.com/office/powerpoint/2012/main" userId="S::triang27_imec.be#ext#@vlaamseoverheid.onmicrosoft.com::32de29aa-7104-44d8-9b84-abf5366767a8" providerId="AD"/>
      </p:ext>
    </p:extLst>
  </p:cmAuthor>
  <p:cmAuthor id="3" name="Nils Walravens (imec-Vrije Universiteit Brussel)" initials="NB" lastIdx="9" clrIdx="2">
    <p:extLst>
      <p:ext uri="{19B8F6BF-5375-455C-9EA6-DF929625EA0E}">
        <p15:presenceInfo xmlns:p15="http://schemas.microsoft.com/office/powerpoint/2012/main" userId="S::nils.walravens_imec.be#ext#@vlaamseoverheid.onmicrosoft.com::a303cf87-5714-4cff-8bf5-cc680b281eb4" providerId="AD"/>
      </p:ext>
    </p:extLst>
  </p:cmAuthor>
  <p:cmAuthor id="4" name="Mathias Van Compernolle (UGent-imec)" initials="M(" lastIdx="4" clrIdx="3">
    <p:extLst>
      <p:ext uri="{19B8F6BF-5375-455C-9EA6-DF929625EA0E}">
        <p15:presenceInfo xmlns:p15="http://schemas.microsoft.com/office/powerpoint/2012/main" userId="S::mathias.vancompernolle_ugent.be#ext#@vlaamseoverheid.onmicrosoft.com::1af8f4ba-e0a9-481f-87ad-b12d37bab411" providerId="AD"/>
      </p:ext>
    </p:extLst>
  </p:cmAuthor>
  <p:cmAuthor id="5" name="Knapen Sander" initials="KS" lastIdx="3" clrIdx="4">
    <p:extLst>
      <p:ext uri="{19B8F6BF-5375-455C-9EA6-DF929625EA0E}">
        <p15:presenceInfo xmlns:p15="http://schemas.microsoft.com/office/powerpoint/2012/main" userId="S::sander.knapen@vlaanderen.be::d401ba3f-96dc-47e5-8723-456012c41c49" providerId="AD"/>
      </p:ext>
    </p:extLst>
  </p:cmAuthor>
  <p:cmAuthor id="6" name="Piet Seuntjens" initials="PS" lastIdx="11" clrIdx="5">
    <p:extLst>
      <p:ext uri="{19B8F6BF-5375-455C-9EA6-DF929625EA0E}">
        <p15:presenceInfo xmlns:p15="http://schemas.microsoft.com/office/powerpoint/2012/main" userId="S::piet.seuntjens_vito.be#ext#@vlaamseoverheid.onmicrosoft.com::22b8e020-5938-4a90-a684-f6910d0c70b6" providerId="AD"/>
      </p:ext>
    </p:extLst>
  </p:cmAuthor>
  <p:cmAuthor id="7" name="D'Haese Nele" initials="DN" lastIdx="2" clrIdx="6">
    <p:extLst>
      <p:ext uri="{19B8F6BF-5375-455C-9EA6-DF929625EA0E}">
        <p15:presenceInfo xmlns:p15="http://schemas.microsoft.com/office/powerpoint/2012/main" userId="S::nele.dhaese_vito.be#ext#@vlaamseoverheid.onmicrosoft.com::2191591e-8bb7-4d85-b80a-cce0995f57ec" providerId="AD"/>
      </p:ext>
    </p:extLst>
  </p:cmAuthor>
  <p:cmAuthor id="8" name="Lenaerts, Pieter" initials="PLE" lastIdx="6" clrIdx="7">
    <p:extLst>
      <p:ext uri="{19B8F6BF-5375-455C-9EA6-DF929625EA0E}">
        <p15:presenceInfo xmlns:p15="http://schemas.microsoft.com/office/powerpoint/2012/main" userId="Lenaerts, Pieter" providerId="None"/>
      </p:ext>
    </p:extLst>
  </p:cmAuthor>
  <p:cmAuthor id="9" name="D'Haese Nele" initials="DN [2]" lastIdx="4" clrIdx="8">
    <p:extLst>
      <p:ext uri="{19B8F6BF-5375-455C-9EA6-DF929625EA0E}">
        <p15:presenceInfo xmlns:p15="http://schemas.microsoft.com/office/powerpoint/2012/main" userId="S-1-5-21-2021602963-1606898301-50533070-26953" providerId="AD"/>
      </p:ext>
    </p:extLst>
  </p:cmAuthor>
  <p:cmAuthor id="10" name="Cuypers Dieter" initials="CD" lastIdx="3" clrIdx="9">
    <p:extLst>
      <p:ext uri="{19B8F6BF-5375-455C-9EA6-DF929625EA0E}">
        <p15:presenceInfo xmlns:p15="http://schemas.microsoft.com/office/powerpoint/2012/main" userId="S-1-5-21-2021602963-1606898301-50533070-48105" providerId="AD"/>
      </p:ext>
    </p:extLst>
  </p:cmAuthor>
  <p:cmAuthor id="11" name="Anne-Marie Van Asbroeck (imec)" initials="A(" lastIdx="1" clrIdx="10">
    <p:extLst>
      <p:ext uri="{19B8F6BF-5375-455C-9EA6-DF929625EA0E}">
        <p15:presenceInfo xmlns:p15="http://schemas.microsoft.com/office/powerpoint/2012/main" userId="S::vasbro46_imec.be#ext#@vlaamseoverheid.onmicrosoft.com::ee52e916-332a-4b76-a81b-ef1c5311b9ec" providerId="AD"/>
      </p:ext>
    </p:extLst>
  </p:cmAuthor>
  <p:cmAuthor id="12" name="Stefan Lefever (imec)" initials="SL(" lastIdx="1" clrIdx="11">
    <p:extLst>
      <p:ext uri="{19B8F6BF-5375-455C-9EA6-DF929625EA0E}">
        <p15:presenceInfo xmlns:p15="http://schemas.microsoft.com/office/powerpoint/2012/main" userId="S::lefeve58@imec.be::299a6dd8-7973-4ecd-8c98-e83d00575b46" providerId="AD"/>
      </p:ext>
    </p:extLst>
  </p:cmAuthor>
  <p:cmAuthor id="13" name="Scheenaerts Bart" initials="SB" lastIdx="1" clrIdx="12">
    <p:extLst>
      <p:ext uri="{19B8F6BF-5375-455C-9EA6-DF929625EA0E}">
        <p15:presenceInfo xmlns:p15="http://schemas.microsoft.com/office/powerpoint/2012/main" userId="S::bart.scheenaerts@vlaanderen.be::cdab06bd-ae6e-47de-842d-485fc0054c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5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AA6CDC-E360-4B75-9943-066C251058F6}" v="1" dt="2021-03-03T11:28:20.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7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3.fntdata"/><Relationship Id="rId56" Type="http://schemas.openxmlformats.org/officeDocument/2006/relationships/font" Target="fonts/font11.fntdata"/><Relationship Id="rId64"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Michiels" userId="1519ad2d53978002" providerId="LiveId" clId="{C2AA6CDC-E360-4B75-9943-066C251058F6}"/>
    <pc:docChg chg="delSld">
      <pc:chgData name="Philippe Michiels" userId="1519ad2d53978002" providerId="LiveId" clId="{C2AA6CDC-E360-4B75-9943-066C251058F6}" dt="2021-03-03T11:26:38.055" v="0" actId="47"/>
      <pc:docMkLst>
        <pc:docMk/>
      </pc:docMkLst>
      <pc:sldChg chg="del">
        <pc:chgData name="Philippe Michiels" userId="1519ad2d53978002" providerId="LiveId" clId="{C2AA6CDC-E360-4B75-9943-066C251058F6}" dt="2021-03-03T11:26:38.055" v="0" actId="47"/>
        <pc:sldMkLst>
          <pc:docMk/>
          <pc:sldMk cId="3042803034" sldId="311"/>
        </pc:sldMkLst>
      </pc:sldChg>
      <pc:sldChg chg="del">
        <pc:chgData name="Philippe Michiels" userId="1519ad2d53978002" providerId="LiveId" clId="{C2AA6CDC-E360-4B75-9943-066C251058F6}" dt="2021-03-03T11:26:38.055" v="0" actId="47"/>
        <pc:sldMkLst>
          <pc:docMk/>
          <pc:sldMk cId="921227744" sldId="312"/>
        </pc:sldMkLst>
      </pc:sldChg>
      <pc:sldChg chg="del">
        <pc:chgData name="Philippe Michiels" userId="1519ad2d53978002" providerId="LiveId" clId="{C2AA6CDC-E360-4B75-9943-066C251058F6}" dt="2021-03-03T11:26:38.055" v="0" actId="47"/>
        <pc:sldMkLst>
          <pc:docMk/>
          <pc:sldMk cId="2636693440" sldId="313"/>
        </pc:sldMkLst>
      </pc:sldChg>
      <pc:sldChg chg="del">
        <pc:chgData name="Philippe Michiels" userId="1519ad2d53978002" providerId="LiveId" clId="{C2AA6CDC-E360-4B75-9943-066C251058F6}" dt="2021-03-03T11:26:38.055" v="0" actId="47"/>
        <pc:sldMkLst>
          <pc:docMk/>
          <pc:sldMk cId="1435654288" sldId="314"/>
        </pc:sldMkLst>
      </pc:sldChg>
      <pc:sldChg chg="del">
        <pc:chgData name="Philippe Michiels" userId="1519ad2d53978002" providerId="LiveId" clId="{C2AA6CDC-E360-4B75-9943-066C251058F6}" dt="2021-03-03T11:26:38.055" v="0" actId="47"/>
        <pc:sldMkLst>
          <pc:docMk/>
          <pc:sldMk cId="3274711026" sldId="315"/>
        </pc:sldMkLst>
      </pc:sldChg>
      <pc:sldChg chg="del">
        <pc:chgData name="Philippe Michiels" userId="1519ad2d53978002" providerId="LiveId" clId="{C2AA6CDC-E360-4B75-9943-066C251058F6}" dt="2021-03-03T11:26:38.055" v="0" actId="47"/>
        <pc:sldMkLst>
          <pc:docMk/>
          <pc:sldMk cId="2764791688" sldId="316"/>
        </pc:sldMkLst>
      </pc:sldChg>
      <pc:sldMasterChg chg="delSldLayout">
        <pc:chgData name="Philippe Michiels" userId="1519ad2d53978002" providerId="LiveId" clId="{C2AA6CDC-E360-4B75-9943-066C251058F6}" dt="2021-03-03T11:26:38.055" v="0" actId="47"/>
        <pc:sldMasterMkLst>
          <pc:docMk/>
          <pc:sldMasterMk cId="2980561951" sldId="2147483660"/>
        </pc:sldMasterMkLst>
        <pc:sldLayoutChg chg="del">
          <pc:chgData name="Philippe Michiels" userId="1519ad2d53978002" providerId="LiveId" clId="{C2AA6CDC-E360-4B75-9943-066C251058F6}" dt="2021-03-03T11:26:38.055" v="0" actId="47"/>
          <pc:sldLayoutMkLst>
            <pc:docMk/>
            <pc:sldMasterMk cId="2980561951" sldId="2147483660"/>
            <pc:sldLayoutMk cId="1007659957" sldId="2147483733"/>
          </pc:sldLayoutMkLst>
        </pc:sldLayoutChg>
        <pc:sldLayoutChg chg="del">
          <pc:chgData name="Philippe Michiels" userId="1519ad2d53978002" providerId="LiveId" clId="{C2AA6CDC-E360-4B75-9943-066C251058F6}" dt="2021-03-03T11:26:38.055" v="0" actId="47"/>
          <pc:sldLayoutMkLst>
            <pc:docMk/>
            <pc:sldMasterMk cId="2980561951" sldId="2147483660"/>
            <pc:sldLayoutMk cId="4256315546" sldId="21474837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10E76-25FB-41FE-829F-7445491F2AF1}" type="datetimeFigureOut">
              <a:rPr lang="nl-BE" smtClean="0"/>
              <a:t>3/03/2021</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FCF7F-A593-4DDE-BD24-466B4DF06B99}" type="slidenum">
              <a:rPr lang="nl-BE" smtClean="0"/>
              <a:t>‹nr.›</a:t>
            </a:fld>
            <a:endParaRPr lang="nl-BE"/>
          </a:p>
        </p:txBody>
      </p:sp>
    </p:spTree>
    <p:extLst>
      <p:ext uri="{BB962C8B-B14F-4D97-AF65-F5344CB8AC3E}">
        <p14:creationId xmlns:p14="http://schemas.microsoft.com/office/powerpoint/2010/main" val="144708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a:cs typeface="Calibri"/>
              </a:rPr>
              <a:t>DEEL 1</a:t>
            </a:r>
            <a:endParaRPr lang="en-US"/>
          </a:p>
          <a:p>
            <a:pPr>
              <a:lnSpc>
                <a:spcPct val="120000"/>
              </a:lnSpc>
            </a:pPr>
            <a:r>
              <a:rPr lang="en-US"/>
              <a:t>- Korte reminder </a:t>
            </a:r>
            <a:r>
              <a:rPr lang="en-US" err="1"/>
              <a:t>Vloca</a:t>
            </a:r>
            <a:endParaRPr lang="en-US">
              <a:cs typeface="Calibri"/>
            </a:endParaRPr>
          </a:p>
          <a:p>
            <a:pPr>
              <a:lnSpc>
                <a:spcPct val="120000"/>
              </a:lnSpc>
            </a:pPr>
            <a:r>
              <a:rPr lang="en-US"/>
              <a:t>- Intro Kennishub, </a:t>
            </a:r>
            <a:r>
              <a:rPr lang="en-US" err="1"/>
              <a:t>korte</a:t>
            </a:r>
            <a:r>
              <a:rPr lang="en-US"/>
              <a:t> walkthrough door Stefan</a:t>
            </a:r>
          </a:p>
          <a:p>
            <a:pPr>
              <a:lnSpc>
                <a:spcPct val="120000"/>
              </a:lnSpc>
            </a:pPr>
            <a:r>
              <a:rPr lang="en-US"/>
              <a:t>- </a:t>
            </a:r>
            <a:r>
              <a:rPr lang="en-US" err="1"/>
              <a:t>Overlopen</a:t>
            </a:r>
            <a:r>
              <a:rPr lang="en-US"/>
              <a:t> van </a:t>
            </a:r>
            <a:r>
              <a:rPr lang="en-US" err="1"/>
              <a:t>aangemelde</a:t>
            </a:r>
            <a:r>
              <a:rPr lang="en-US"/>
              <a:t> </a:t>
            </a:r>
            <a:r>
              <a:rPr lang="en-US" err="1"/>
              <a:t>projecten</a:t>
            </a:r>
            <a:r>
              <a:rPr lang="en-US"/>
              <a:t> </a:t>
            </a:r>
            <a:endParaRPr lang="en-US">
              <a:cs typeface="Calibri"/>
            </a:endParaRPr>
          </a:p>
          <a:p>
            <a:pPr>
              <a:lnSpc>
                <a:spcPct val="120000"/>
              </a:lnSpc>
            </a:pPr>
            <a:r>
              <a:rPr lang="en-US"/>
              <a:t>- Feedback op het </a:t>
            </a:r>
            <a:r>
              <a:rPr lang="en-US" err="1"/>
              <a:t>invullen</a:t>
            </a:r>
            <a:r>
              <a:rPr lang="en-US"/>
              <a:t> van de </a:t>
            </a:r>
            <a:r>
              <a:rPr lang="en-US" err="1"/>
              <a:t>aanmelding</a:t>
            </a:r>
            <a:r>
              <a:rPr lang="en-US"/>
              <a:t> =&gt; community of practice </a:t>
            </a:r>
            <a:r>
              <a:rPr lang="en-US" err="1"/>
              <a:t>voor</a:t>
            </a:r>
            <a:r>
              <a:rPr lang="en-US"/>
              <a:t> de </a:t>
            </a:r>
            <a:r>
              <a:rPr lang="en-US" err="1"/>
              <a:t>toekomst</a:t>
            </a:r>
            <a:r>
              <a:rPr lang="en-US"/>
              <a:t> </a:t>
            </a:r>
            <a:endParaRPr lang="en-US">
              <a:cs typeface="Calibri"/>
            </a:endParaRPr>
          </a:p>
          <a:p>
            <a:pPr>
              <a:lnSpc>
                <a:spcPct val="120000"/>
              </a:lnSpc>
            </a:pPr>
            <a:r>
              <a:rPr lang="en-US"/>
              <a:t>- </a:t>
            </a:r>
            <a:r>
              <a:rPr lang="en-US" err="1"/>
              <a:t>Semantische</a:t>
            </a:r>
            <a:r>
              <a:rPr lang="en-US"/>
              <a:t> </a:t>
            </a:r>
            <a:r>
              <a:rPr lang="en-US" err="1"/>
              <a:t>overzichtsfiguur</a:t>
            </a:r>
            <a:r>
              <a:rPr lang="en-US"/>
              <a:t> van Stefan in </a:t>
            </a:r>
            <a:r>
              <a:rPr lang="en-US" err="1"/>
              <a:t>toegankelijke</a:t>
            </a:r>
            <a:r>
              <a:rPr lang="en-US"/>
              <a:t> </a:t>
            </a:r>
            <a:r>
              <a:rPr lang="en-US" err="1"/>
              <a:t>vorm</a:t>
            </a:r>
            <a:r>
              <a:rPr lang="en-US"/>
              <a:t> </a:t>
            </a:r>
            <a:r>
              <a:rPr lang="en-US" err="1"/>
              <a:t>als</a:t>
            </a:r>
            <a:r>
              <a:rPr lang="en-US"/>
              <a:t> </a:t>
            </a:r>
            <a:r>
              <a:rPr lang="en-US" err="1"/>
              <a:t>overgang</a:t>
            </a:r>
            <a:r>
              <a:rPr lang="en-US"/>
              <a:t> </a:t>
            </a:r>
            <a:r>
              <a:rPr lang="en-US" err="1"/>
              <a:t>naar</a:t>
            </a:r>
            <a:r>
              <a:rPr lang="en-US"/>
              <a:t> </a:t>
            </a:r>
            <a:r>
              <a:rPr lang="en-US" err="1"/>
              <a:t>Deel</a:t>
            </a:r>
            <a:r>
              <a:rPr lang="en-US"/>
              <a:t> 2 (</a:t>
            </a:r>
            <a:r>
              <a:rPr lang="en-US" err="1"/>
              <a:t>inzoomen</a:t>
            </a:r>
            <a:r>
              <a:rPr lang="en-US"/>
              <a:t> op </a:t>
            </a:r>
            <a:r>
              <a:rPr lang="en-US" err="1"/>
              <a:t>principes</a:t>
            </a:r>
            <a:r>
              <a:rPr lang="en-US"/>
              <a:t>)</a:t>
            </a:r>
            <a:endParaRPr lang="en-US">
              <a:cs typeface="Calibri"/>
            </a:endParaRPr>
          </a:p>
          <a:p>
            <a:pPr>
              <a:lnSpc>
                <a:spcPct val="120000"/>
              </a:lnSpc>
            </a:pPr>
            <a:endParaRPr lang="en-US"/>
          </a:p>
          <a:p>
            <a:pPr>
              <a:lnSpc>
                <a:spcPct val="120000"/>
              </a:lnSpc>
            </a:pPr>
            <a:r>
              <a:rPr lang="en-US"/>
              <a:t>DEEL 2: </a:t>
            </a:r>
            <a:r>
              <a:rPr lang="en-US" err="1"/>
              <a:t>Principes</a:t>
            </a:r>
            <a:r>
              <a:rPr lang="en-US"/>
              <a:t> die </a:t>
            </a:r>
            <a:r>
              <a:rPr lang="en-US" err="1"/>
              <a:t>voedend</a:t>
            </a:r>
            <a:r>
              <a:rPr lang="en-US"/>
              <a:t> </a:t>
            </a:r>
            <a:r>
              <a:rPr lang="en-US" err="1"/>
              <a:t>zijn</a:t>
            </a:r>
            <a:r>
              <a:rPr lang="en-US"/>
              <a:t> </a:t>
            </a:r>
            <a:r>
              <a:rPr lang="en-US" err="1"/>
              <a:t>voor</a:t>
            </a:r>
            <a:r>
              <a:rPr lang="en-US"/>
              <a:t> de </a:t>
            </a:r>
            <a:r>
              <a:rPr lang="en-US" err="1"/>
              <a:t>architectuur</a:t>
            </a:r>
            <a:r>
              <a:rPr lang="en-US"/>
              <a:t> (30') Mathias </a:t>
            </a:r>
            <a:r>
              <a:rPr lang="en-US" err="1"/>
              <a:t>en</a:t>
            </a:r>
            <a:r>
              <a:rPr lang="en-US"/>
              <a:t> Nils (imec)</a:t>
            </a:r>
            <a:endParaRPr lang="en-US">
              <a:cs typeface="Calibri"/>
            </a:endParaRPr>
          </a:p>
          <a:p>
            <a:pPr>
              <a:lnSpc>
                <a:spcPct val="120000"/>
              </a:lnSpc>
            </a:pPr>
            <a:r>
              <a:rPr lang="en-US"/>
              <a:t>- </a:t>
            </a:r>
            <a:r>
              <a:rPr lang="en-US" err="1"/>
              <a:t>Kort</a:t>
            </a:r>
            <a:r>
              <a:rPr lang="en-US"/>
              <a:t> </a:t>
            </a:r>
            <a:r>
              <a:rPr lang="en-US" err="1"/>
              <a:t>overzicht</a:t>
            </a:r>
            <a:r>
              <a:rPr lang="en-US"/>
              <a:t> van de </a:t>
            </a:r>
            <a:r>
              <a:rPr lang="en-US" err="1"/>
              <a:t>principes</a:t>
            </a:r>
            <a:r>
              <a:rPr lang="en-US"/>
              <a:t> die er </a:t>
            </a:r>
            <a:r>
              <a:rPr lang="en-US" err="1"/>
              <a:t>vandaag</a:t>
            </a:r>
            <a:r>
              <a:rPr lang="en-US"/>
              <a:t> op de KH </a:t>
            </a:r>
            <a:r>
              <a:rPr lang="en-US" err="1"/>
              <a:t>staan</a:t>
            </a:r>
            <a:r>
              <a:rPr lang="en-US"/>
              <a:t>, wat </a:t>
            </a:r>
            <a:r>
              <a:rPr lang="en-US" err="1"/>
              <a:t>ontbreekt</a:t>
            </a:r>
            <a:r>
              <a:rPr lang="en-US"/>
              <a:t> er?</a:t>
            </a:r>
          </a:p>
          <a:p>
            <a:pPr>
              <a:lnSpc>
                <a:spcPct val="120000"/>
              </a:lnSpc>
            </a:pPr>
            <a:r>
              <a:rPr lang="en-US"/>
              <a:t>- Feedback op </a:t>
            </a:r>
            <a:r>
              <a:rPr lang="en-US" err="1"/>
              <a:t>principes</a:t>
            </a:r>
            <a:r>
              <a:rPr lang="en-US"/>
              <a:t> </a:t>
            </a:r>
            <a:r>
              <a:rPr lang="en-US" err="1"/>
              <a:t>mondeling</a:t>
            </a:r>
            <a:r>
              <a:rPr lang="en-US"/>
              <a:t> </a:t>
            </a:r>
            <a:r>
              <a:rPr lang="en-US" err="1"/>
              <a:t>en</a:t>
            </a:r>
            <a:r>
              <a:rPr lang="en-US"/>
              <a:t> dan </a:t>
            </a:r>
            <a:r>
              <a:rPr lang="en-US" err="1"/>
              <a:t>doorverwijzen</a:t>
            </a:r>
            <a:r>
              <a:rPr lang="en-US"/>
              <a:t> </a:t>
            </a:r>
            <a:r>
              <a:rPr lang="en-US" err="1"/>
              <a:t>naar</a:t>
            </a:r>
            <a:r>
              <a:rPr lang="en-US"/>
              <a:t> de KH</a:t>
            </a:r>
          </a:p>
          <a:p>
            <a:pPr>
              <a:lnSpc>
                <a:spcPct val="120000"/>
              </a:lnSpc>
            </a:pPr>
            <a:r>
              <a:rPr lang="en-US"/>
              <a:t>- 1-op-1 </a:t>
            </a:r>
            <a:r>
              <a:rPr lang="en-US" err="1"/>
              <a:t>sessies</a:t>
            </a:r>
            <a:r>
              <a:rPr lang="en-US"/>
              <a:t> </a:t>
            </a:r>
            <a:r>
              <a:rPr lang="en-US" err="1"/>
              <a:t>als</a:t>
            </a:r>
            <a:r>
              <a:rPr lang="en-US"/>
              <a:t> </a:t>
            </a:r>
            <a:r>
              <a:rPr lang="en-US" err="1"/>
              <a:t>voorstel</a:t>
            </a:r>
            <a:r>
              <a:rPr lang="en-US"/>
              <a:t> om in de </a:t>
            </a:r>
            <a:r>
              <a:rPr lang="en-US" err="1"/>
              <a:t>diepte</a:t>
            </a:r>
            <a:r>
              <a:rPr lang="en-US"/>
              <a:t> over </a:t>
            </a:r>
            <a:r>
              <a:rPr lang="en-US" err="1"/>
              <a:t>principes</a:t>
            </a:r>
            <a:r>
              <a:rPr lang="en-US"/>
              <a:t> </a:t>
            </a:r>
            <a:r>
              <a:rPr lang="en-US" err="1"/>
              <a:t>te</a:t>
            </a:r>
            <a:r>
              <a:rPr lang="en-US"/>
              <a:t> </a:t>
            </a:r>
            <a:r>
              <a:rPr lang="en-US" err="1"/>
              <a:t>spreken</a:t>
            </a:r>
            <a:endParaRPr lang="en-US"/>
          </a:p>
          <a:p>
            <a:pPr>
              <a:lnSpc>
                <a:spcPct val="120000"/>
              </a:lnSpc>
            </a:pPr>
            <a:endParaRPr lang="en-US"/>
          </a:p>
          <a:p>
            <a:pPr>
              <a:lnSpc>
                <a:spcPct val="120000"/>
              </a:lnSpc>
            </a:pPr>
            <a:r>
              <a:rPr lang="en-US"/>
              <a:t>DEEL 3: Governance, </a:t>
            </a:r>
            <a:r>
              <a:rPr lang="en-US" err="1"/>
              <a:t>verloop</a:t>
            </a:r>
            <a:r>
              <a:rPr lang="en-US"/>
              <a:t> </a:t>
            </a:r>
            <a:r>
              <a:rPr lang="en-US" err="1"/>
              <a:t>en</a:t>
            </a:r>
            <a:r>
              <a:rPr lang="en-US"/>
              <a:t> planning (30') Nele </a:t>
            </a:r>
            <a:r>
              <a:rPr lang="en-US" err="1"/>
              <a:t>en</a:t>
            </a:r>
            <a:r>
              <a:rPr lang="en-US"/>
              <a:t> Piet (VITO)</a:t>
            </a:r>
          </a:p>
          <a:p>
            <a:pPr>
              <a:lnSpc>
                <a:spcPct val="120000"/>
              </a:lnSpc>
            </a:pPr>
            <a:r>
              <a:rPr lang="en-US"/>
              <a:t>- </a:t>
            </a:r>
            <a:r>
              <a:rPr lang="en-US" err="1"/>
              <a:t>Uiteenzetting</a:t>
            </a:r>
            <a:r>
              <a:rPr lang="en-US"/>
              <a:t> van de </a:t>
            </a:r>
            <a:r>
              <a:rPr lang="en-US" err="1"/>
              <a:t>cocreatie</a:t>
            </a:r>
            <a:r>
              <a:rPr lang="en-US"/>
              <a:t> </a:t>
            </a:r>
            <a:r>
              <a:rPr lang="en-US" err="1"/>
              <a:t>en</a:t>
            </a:r>
            <a:r>
              <a:rPr lang="en-US"/>
              <a:t> governance trajecten – </a:t>
            </a:r>
            <a:r>
              <a:rPr lang="en-US" err="1"/>
              <a:t>gekoppeld</a:t>
            </a:r>
            <a:r>
              <a:rPr lang="en-US"/>
              <a:t> </a:t>
            </a:r>
            <a:r>
              <a:rPr lang="en-US" err="1"/>
              <a:t>aan</a:t>
            </a:r>
            <a:r>
              <a:rPr lang="en-US"/>
              <a:t> agenda 2020-2021 </a:t>
            </a:r>
          </a:p>
          <a:p>
            <a:pPr>
              <a:lnSpc>
                <a:spcPct val="120000"/>
              </a:lnSpc>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E52FCF7F-A593-4DDE-BD24-466B4DF06B99}" type="slidenum">
              <a:rPr lang="nl-BE" smtClean="0"/>
              <a:t>2</a:t>
            </a:fld>
            <a:endParaRPr lang="nl-BE"/>
          </a:p>
        </p:txBody>
      </p:sp>
    </p:spTree>
    <p:extLst>
      <p:ext uri="{BB962C8B-B14F-4D97-AF65-F5344CB8AC3E}">
        <p14:creationId xmlns:p14="http://schemas.microsoft.com/office/powerpoint/2010/main" val="241822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adcccc3d63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adcccc3d63_1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adcccc3d63_1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E52FCF7F-A593-4DDE-BD24-466B4DF06B99}" type="slidenum">
              <a:rPr lang="nl-BE" smtClean="0"/>
              <a:t>38</a:t>
            </a:fld>
            <a:endParaRPr lang="nl-BE"/>
          </a:p>
        </p:txBody>
      </p:sp>
    </p:spTree>
    <p:extLst>
      <p:ext uri="{BB962C8B-B14F-4D97-AF65-F5344CB8AC3E}">
        <p14:creationId xmlns:p14="http://schemas.microsoft.com/office/powerpoint/2010/main" val="55149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Het bouwplan van VLOCA bevat tal van componenten. Allemaal volgen ze een aantal beschreven principes en standaarden. Dit maakt het voor een lokaal bestuur mogelijk om de juiste bouwstenen te kiezen, zonder vrees dat ze niet met elkaar gaan werken.</a:t>
            </a:r>
          </a:p>
        </p:txBody>
      </p:sp>
      <p:sp>
        <p:nvSpPr>
          <p:cNvPr id="4" name="Tijdelijke aanduiding voor dianummer 3"/>
          <p:cNvSpPr>
            <a:spLocks noGrp="1"/>
          </p:cNvSpPr>
          <p:nvPr>
            <p:ph type="sldNum" sz="quarter" idx="5"/>
          </p:nvPr>
        </p:nvSpPr>
        <p:spPr/>
        <p:txBody>
          <a:bodyPr/>
          <a:lstStyle/>
          <a:p>
            <a:fld id="{E52FCF7F-A593-4DDE-BD24-466B4DF06B99}" type="slidenum">
              <a:rPr lang="nl-BE" smtClean="0"/>
              <a:t>4</a:t>
            </a:fld>
            <a:endParaRPr lang="nl-BE"/>
          </a:p>
        </p:txBody>
      </p:sp>
    </p:spTree>
    <p:extLst>
      <p:ext uri="{BB962C8B-B14F-4D97-AF65-F5344CB8AC3E}">
        <p14:creationId xmlns:p14="http://schemas.microsoft.com/office/powerpoint/2010/main" val="2072584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Zo kan je een toepassing maken die op maat is van jouw lokaal bestuur, maar toch inzetbaar kan zijn in andere gemeenten.</a:t>
            </a:r>
          </a:p>
          <a:p>
            <a:endParaRPr lang="nl-BE"/>
          </a:p>
          <a:p>
            <a:endParaRPr lang="nl-BE"/>
          </a:p>
        </p:txBody>
      </p:sp>
      <p:sp>
        <p:nvSpPr>
          <p:cNvPr id="4" name="Tijdelijke aanduiding voor dianummer 3"/>
          <p:cNvSpPr>
            <a:spLocks noGrp="1"/>
          </p:cNvSpPr>
          <p:nvPr>
            <p:ph type="sldNum" sz="quarter" idx="5"/>
          </p:nvPr>
        </p:nvSpPr>
        <p:spPr/>
        <p:txBody>
          <a:bodyPr/>
          <a:lstStyle/>
          <a:p>
            <a:fld id="{E52FCF7F-A593-4DDE-BD24-466B4DF06B99}" type="slidenum">
              <a:rPr lang="nl-BE" smtClean="0"/>
              <a:t>5</a:t>
            </a:fld>
            <a:endParaRPr lang="nl-BE"/>
          </a:p>
        </p:txBody>
      </p:sp>
    </p:spTree>
    <p:extLst>
      <p:ext uri="{BB962C8B-B14F-4D97-AF65-F5344CB8AC3E}">
        <p14:creationId xmlns:p14="http://schemas.microsoft.com/office/powerpoint/2010/main" val="36086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Zo kan je een toepassing maken die op maat is van jouw lokaal bestuur, maar toch inzetbaar kan zijn in andere gemeenten.</a:t>
            </a:r>
          </a:p>
          <a:p>
            <a:endParaRPr lang="nl-BE"/>
          </a:p>
          <a:p>
            <a:r>
              <a:rPr lang="nl-BE"/>
              <a:t>Belangrijk hierbij is dat alle toepassingen samen één werkend geheel vormen. Hiermee werken we het vormen van silo’s tegen. Dit zijn toepassingen waarvan de vier lagen enkel voor zichzelf werken. Door te werken vanuit een werkend geheel, staan de vier lagen open voor gebruik van andere toepassingen.</a:t>
            </a:r>
          </a:p>
          <a:p>
            <a:endParaRPr lang="nl-BE"/>
          </a:p>
          <a:p>
            <a:r>
              <a:rPr lang="nl-BE"/>
              <a:t>Hierdoor moet men dus niet het warm water keer op keer uitvinden als het elders als uitgevonden is.</a:t>
            </a:r>
          </a:p>
          <a:p>
            <a:endParaRPr lang="nl-BE"/>
          </a:p>
        </p:txBody>
      </p:sp>
      <p:sp>
        <p:nvSpPr>
          <p:cNvPr id="4" name="Tijdelijke aanduiding voor dianummer 3"/>
          <p:cNvSpPr>
            <a:spLocks noGrp="1"/>
          </p:cNvSpPr>
          <p:nvPr>
            <p:ph type="sldNum" sz="quarter" idx="5"/>
          </p:nvPr>
        </p:nvSpPr>
        <p:spPr/>
        <p:txBody>
          <a:bodyPr/>
          <a:lstStyle/>
          <a:p>
            <a:fld id="{E52FCF7F-A593-4DDE-BD24-466B4DF06B99}" type="slidenum">
              <a:rPr lang="nl-BE" smtClean="0"/>
              <a:t>6</a:t>
            </a:fld>
            <a:endParaRPr lang="nl-BE"/>
          </a:p>
        </p:txBody>
      </p:sp>
    </p:spTree>
    <p:extLst>
      <p:ext uri="{BB962C8B-B14F-4D97-AF65-F5344CB8AC3E}">
        <p14:creationId xmlns:p14="http://schemas.microsoft.com/office/powerpoint/2010/main" val="3415287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9" name="Google Shape;113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lang="nl-BE"/>
          </a:p>
        </p:txBody>
      </p:sp>
      <p:sp>
        <p:nvSpPr>
          <p:cNvPr id="1140" name="Google Shape;114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4288382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9" name="Google Shape;113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lang="nl-BE"/>
          </a:p>
        </p:txBody>
      </p:sp>
      <p:sp>
        <p:nvSpPr>
          <p:cNvPr id="1140" name="Google Shape;114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685800" y="4400550"/>
            <a:ext cx="5486400" cy="411780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a:t>Bij voorkeur deze gebruiken als start dia</a:t>
            </a:r>
          </a:p>
          <a:p>
            <a:endParaRPr lang="nl-BE"/>
          </a:p>
        </p:txBody>
      </p:sp>
      <p:sp>
        <p:nvSpPr>
          <p:cNvPr id="4" name="Tijdelijke aanduiding voor dianummer 3"/>
          <p:cNvSpPr>
            <a:spLocks noGrp="1"/>
          </p:cNvSpPr>
          <p:nvPr>
            <p:ph type="sldNum" sz="quarter" idx="5"/>
          </p:nvPr>
        </p:nvSpPr>
        <p:spPr/>
        <p:txBody>
          <a:bodyPr/>
          <a:lstStyle/>
          <a:p>
            <a:fld id="{3893715B-1EF3-4339-8C54-AA9074F64FE9}" type="slidenum">
              <a:rPr lang="nl-BE" smtClean="0"/>
              <a:t>29</a:t>
            </a:fld>
            <a:endParaRPr lang="nl-BE"/>
          </a:p>
        </p:txBody>
      </p:sp>
    </p:spTree>
    <p:extLst>
      <p:ext uri="{BB962C8B-B14F-4D97-AF65-F5344CB8AC3E}">
        <p14:creationId xmlns:p14="http://schemas.microsoft.com/office/powerpoint/2010/main" val="2250447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eaebb574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aeaebb574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aeaebb574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ec3c9b230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aec3c9b230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gaec3c9b230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s://binnenland.vlaanderen.be/" TargetMode="Externa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sv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lokaalbestuur.vlaanderen.be"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1.sv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hyperlink" Target="https://binnenland.vlaanderen.be/" TargetMode="External"/><Relationship Id="rId5" Type="http://schemas.openxmlformats.org/officeDocument/2006/relationships/image" Target="../media/image9.sv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6.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1.xml"/><Relationship Id="rId6" Type="http://schemas.openxmlformats.org/officeDocument/2006/relationships/image" Target="../media/image38.svg"/><Relationship Id="rId5" Type="http://schemas.openxmlformats.org/officeDocument/2006/relationships/image" Target="../media/image23.png"/><Relationship Id="rId4" Type="http://schemas.openxmlformats.org/officeDocument/2006/relationships/image" Target="../media/image27.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9.sv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svg"/><Relationship Id="rId7" Type="http://schemas.openxmlformats.org/officeDocument/2006/relationships/slide" Target="../slides/slide1.xml"/><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hyperlink" Target="https://binnenland.vlaanderen.be/" TargetMode="External"/><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4.sv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3.svg"/><Relationship Id="rId7"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hyperlink" Target="https://binnenland.vlaanderen.be/" TargetMode="External"/><Relationship Id="rId5" Type="http://schemas.openxmlformats.org/officeDocument/2006/relationships/image" Target="../media/image9.svg"/><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3.svg"/><Relationship Id="rId7" Type="http://schemas.openxmlformats.org/officeDocument/2006/relationships/slide" Target="../slides/slide1.xml"/><Relationship Id="rId2"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hyperlink" Target="https://binnenland.vlaanderen.be/" TargetMode="External"/><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9.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0.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1.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6.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3.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8.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9.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2.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2.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4.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3.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6.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5.png"/><Relationship Id="rId7" Type="http://schemas.openxmlformats.org/officeDocument/2006/relationships/image" Target="../media/image12.png"/><Relationship Id="rId2" Type="http://schemas.openxmlformats.org/officeDocument/2006/relationships/image" Target="../media/image67.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6.sv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sv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slide" Target="../slides/slide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5.png"/><Relationship Id="rId7" Type="http://schemas.openxmlformats.org/officeDocument/2006/relationships/slide" Target="../slides/slide1.xml"/><Relationship Id="rId2" Type="http://schemas.openxmlformats.org/officeDocument/2006/relationships/image" Target="../media/image67.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6.svg"/><Relationship Id="rId9" Type="http://schemas.openxmlformats.org/officeDocument/2006/relationships/image" Target="../media/image13.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8.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Voorpagina">
    <p:spTree>
      <p:nvGrpSpPr>
        <p:cNvPr id="1" name=""/>
        <p:cNvGrpSpPr/>
        <p:nvPr/>
      </p:nvGrpSpPr>
      <p:grpSpPr>
        <a:xfrm>
          <a:off x="0" y="0"/>
          <a:ext cx="0" cy="0"/>
          <a:chOff x="0" y="0"/>
          <a:chExt cx="0" cy="0"/>
        </a:xfrm>
      </p:grpSpPr>
      <p:pic>
        <p:nvPicPr>
          <p:cNvPr id="17" name="Afbeelding 16">
            <a:extLst>
              <a:ext uri="{FF2B5EF4-FFF2-40B4-BE49-F238E27FC236}">
                <a16:creationId xmlns:a16="http://schemas.microsoft.com/office/drawing/2014/main" id="{DC9B652E-EEED-49F2-A7E1-CDB2CA1EC66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32657"/>
            <a:ext cx="12193200" cy="5239807"/>
          </a:xfrm>
          <a:prstGeom prst="rect">
            <a:avLst/>
          </a:prstGeom>
        </p:spPr>
      </p:pic>
      <p:pic>
        <p:nvPicPr>
          <p:cNvPr id="3" name="Afbeelding 2">
            <a:extLst>
              <a:ext uri="{FF2B5EF4-FFF2-40B4-BE49-F238E27FC236}">
                <a16:creationId xmlns:a16="http://schemas.microsoft.com/office/drawing/2014/main" id="{1504C38A-C048-4F7B-BE12-F20F4C154D8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2939425"/>
            <a:ext cx="12400029" cy="4535450"/>
          </a:xfrm>
          <a:prstGeom prst="rect">
            <a:avLst/>
          </a:prstGeom>
        </p:spPr>
      </p:pic>
      <p:sp>
        <p:nvSpPr>
          <p:cNvPr id="15" name="TextBox 6">
            <a:extLst>
              <a:ext uri="{FF2B5EF4-FFF2-40B4-BE49-F238E27FC236}">
                <a16:creationId xmlns:a16="http://schemas.microsoft.com/office/drawing/2014/main" id="{E258003E-8830-4CF5-ACCD-F685F338C066}"/>
              </a:ext>
            </a:extLst>
          </p:cNvPr>
          <p:cNvSpPr txBox="1"/>
          <p:nvPr/>
        </p:nvSpPr>
        <p:spPr>
          <a:xfrm>
            <a:off x="8238611" y="5832108"/>
            <a:ext cx="3600000" cy="720000"/>
          </a:xfrm>
          <a:prstGeom prst="rect">
            <a:avLst/>
          </a:prstGeom>
          <a:noFill/>
        </p:spPr>
        <p:txBody>
          <a:bodyPr wrap="square" lIns="0" tIns="0" rIns="0" bIns="0" rtlCol="0" anchor="b" anchorCtr="0">
            <a:noAutofit/>
          </a:bodyPr>
          <a:lstStyle/>
          <a:p>
            <a:pPr algn="r"/>
            <a:r>
              <a:rPr lang="nl-BE" sz="1800" u="none">
                <a:solidFill>
                  <a:srgbClr val="373737"/>
                </a:solidFill>
                <a:latin typeface="FlandersArtSans-Medium" panose="00000600000000000000" pitchFamily="2" charset="0"/>
                <a:hlinkClick r:id="rId5"/>
              </a:rPr>
              <a:t>binnenland.vlaanderen.be</a:t>
            </a:r>
            <a:endParaRPr lang="nl-BE" sz="1800" u="none">
              <a:solidFill>
                <a:srgbClr val="373737"/>
              </a:solidFill>
              <a:latin typeface="FlandersArtSans-Medium" panose="00000600000000000000" pitchFamily="2"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nl-BE" sz="1800">
                <a:solidFill>
                  <a:schemeClr val="tx2"/>
                </a:solidFill>
              </a:rPr>
              <a:t>#burgers #bestuur #verbinden</a:t>
            </a:r>
          </a:p>
        </p:txBody>
      </p:sp>
      <p:sp>
        <p:nvSpPr>
          <p:cNvPr id="5" name="Tijdelijke aanduiding voor tekst 4">
            <a:extLst>
              <a:ext uri="{FF2B5EF4-FFF2-40B4-BE49-F238E27FC236}">
                <a16:creationId xmlns:a16="http://schemas.microsoft.com/office/drawing/2014/main" id="{6B42DCD9-D851-4D77-A5EB-7E23F08E7DE7}"/>
              </a:ext>
            </a:extLst>
          </p:cNvPr>
          <p:cNvSpPr>
            <a:spLocks noGrp="1"/>
          </p:cNvSpPr>
          <p:nvPr>
            <p:ph type="body" sz="quarter" idx="10"/>
          </p:nvPr>
        </p:nvSpPr>
        <p:spPr>
          <a:xfrm>
            <a:off x="720000" y="5778000"/>
            <a:ext cx="5370702" cy="774000"/>
          </a:xfrm>
        </p:spPr>
        <p:txBody>
          <a:bodyPr tIns="0" anchor="b" anchorCtr="0">
            <a:normAutofit/>
          </a:bodyPr>
          <a:lstStyle>
            <a:lvl1pPr>
              <a:lnSpc>
                <a:spcPct val="100000"/>
              </a:lnSpc>
              <a:defRPr sz="1800"/>
            </a:lvl1pPr>
          </a:lstStyle>
          <a:p>
            <a:pPr lvl="0"/>
            <a:r>
              <a:rPr lang="nl-NL"/>
              <a:t>Klikken om de tekststijl van het model te bewerken</a:t>
            </a:r>
          </a:p>
        </p:txBody>
      </p:sp>
      <p:pic>
        <p:nvPicPr>
          <p:cNvPr id="12" name="Graphic 11">
            <a:extLst>
              <a:ext uri="{FF2B5EF4-FFF2-40B4-BE49-F238E27FC236}">
                <a16:creationId xmlns:a16="http://schemas.microsoft.com/office/drawing/2014/main" id="{1C1ACF8B-F1E5-4DA3-8932-3FDFCA4463A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3200" y="540058"/>
            <a:ext cx="1980000" cy="768493"/>
          </a:xfrm>
          <a:prstGeom prst="rect">
            <a:avLst/>
          </a:prstGeom>
        </p:spPr>
      </p:pic>
      <p:sp>
        <p:nvSpPr>
          <p:cNvPr id="2" name="Titel 1">
            <a:extLst>
              <a:ext uri="{FF2B5EF4-FFF2-40B4-BE49-F238E27FC236}">
                <a16:creationId xmlns:a16="http://schemas.microsoft.com/office/drawing/2014/main" id="{4D9D792B-D741-490B-A147-8994E29CF391}"/>
              </a:ext>
            </a:extLst>
          </p:cNvPr>
          <p:cNvSpPr>
            <a:spLocks noGrp="1"/>
          </p:cNvSpPr>
          <p:nvPr>
            <p:ph type="title"/>
          </p:nvPr>
        </p:nvSpPr>
        <p:spPr>
          <a:xfrm>
            <a:off x="720000" y="5040000"/>
            <a:ext cx="5370702" cy="720000"/>
          </a:xfrm>
        </p:spPr>
        <p:txBody>
          <a:bodyPr anchor="b" anchorCtr="0">
            <a:normAutofit/>
          </a:bodyPr>
          <a:lstStyle>
            <a:lvl1pPr>
              <a:defRPr sz="2400"/>
            </a:lvl1pPr>
          </a:lstStyle>
          <a:p>
            <a:r>
              <a:rPr lang="nl-NL"/>
              <a:t>Klik om stijl te bewerken</a:t>
            </a:r>
            <a:endParaRPr lang="nl-BE"/>
          </a:p>
        </p:txBody>
      </p:sp>
      <p:sp>
        <p:nvSpPr>
          <p:cNvPr id="10" name="Tekstvak 9">
            <a:extLst>
              <a:ext uri="{FF2B5EF4-FFF2-40B4-BE49-F238E27FC236}">
                <a16:creationId xmlns:a16="http://schemas.microsoft.com/office/drawing/2014/main" id="{1237B09D-A56B-4D67-83C5-C5AB7E370700}"/>
              </a:ext>
            </a:extLst>
          </p:cNvPr>
          <p:cNvSpPr txBox="1"/>
          <p:nvPr/>
        </p:nvSpPr>
        <p:spPr>
          <a:xfrm>
            <a:off x="720000" y="3762000"/>
            <a:ext cx="7200000" cy="1260000"/>
          </a:xfrm>
          <a:prstGeom prst="rect">
            <a:avLst/>
          </a:prstGeom>
          <a:noFill/>
        </p:spPr>
        <p:txBody>
          <a:bodyPr wrap="none" lIns="0" tIns="0" rIns="0" bIns="0" rtlCol="0" anchor="ctr" anchorCtr="0">
            <a:noAutofit/>
          </a:bodyPr>
          <a:lstStyle/>
          <a:p>
            <a:pPr>
              <a:lnSpc>
                <a:spcPct val="90000"/>
              </a:lnSpc>
            </a:pPr>
            <a:r>
              <a:rPr lang="nl-BE" sz="3500">
                <a:latin typeface="+mj-lt"/>
              </a:rPr>
              <a:t>Voorstelling </a:t>
            </a:r>
            <a:br>
              <a:rPr lang="nl-BE" sz="3500">
                <a:latin typeface="+mj-lt"/>
              </a:rPr>
            </a:br>
            <a:r>
              <a:rPr lang="nl-BE" sz="3500">
                <a:latin typeface="+mj-lt"/>
              </a:rPr>
              <a:t>Agentschap Binnenlands Bestuur</a:t>
            </a:r>
          </a:p>
        </p:txBody>
      </p:sp>
    </p:spTree>
    <p:extLst>
      <p:ext uri="{BB962C8B-B14F-4D97-AF65-F5344CB8AC3E}">
        <p14:creationId xmlns:p14="http://schemas.microsoft.com/office/powerpoint/2010/main" val="3415643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BB_domein00_algemeen+lijn">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5ED4797-6B38-4DEC-A43D-AF91CC36E67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357188"/>
            <a:ext cx="9493924" cy="1082812"/>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4" y="357189"/>
            <a:ext cx="1008000" cy="415058"/>
          </a:xfrm>
          <a:prstGeom prst="rect">
            <a:avLst/>
          </a:prstGeom>
        </p:spPr>
      </p:pic>
      <p:cxnSp>
        <p:nvCxnSpPr>
          <p:cNvPr id="10" name="Rechte verbindingslijn 9">
            <a:extLst>
              <a:ext uri="{FF2B5EF4-FFF2-40B4-BE49-F238E27FC236}">
                <a16:creationId xmlns:a16="http://schemas.microsoft.com/office/drawing/2014/main" id="{E3A148CB-828F-4DFD-AA4C-69725B2E3FBA}"/>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50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BB_algemeen_video">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5ED4797-6B38-4DEC-A43D-AF91CC36E67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720000"/>
            <a:ext cx="9493924" cy="720000"/>
          </a:xfrm>
        </p:spPr>
        <p:txBody>
          <a:bodyPr lIns="0" anchor="ctr" anchorCtr="0">
            <a:normAutofit/>
          </a:bodyPr>
          <a:lstStyle>
            <a:lvl1pPr>
              <a:defRPr sz="4000"/>
            </a:lvl1pPr>
          </a:lstStyle>
          <a:p>
            <a:r>
              <a:rPr lang="nl-NL"/>
              <a:t>Klik om stijl te bewerken</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sp>
        <p:nvSpPr>
          <p:cNvPr id="4" name="Tijdelijke aanduiding voor media 3">
            <a:extLst>
              <a:ext uri="{FF2B5EF4-FFF2-40B4-BE49-F238E27FC236}">
                <a16:creationId xmlns:a16="http://schemas.microsoft.com/office/drawing/2014/main" id="{20325337-0119-42F9-AA52-86C80044FD0B}"/>
              </a:ext>
            </a:extLst>
          </p:cNvPr>
          <p:cNvSpPr>
            <a:spLocks noGrp="1"/>
          </p:cNvSpPr>
          <p:nvPr>
            <p:ph type="media" sz="quarter" idx="13"/>
          </p:nvPr>
        </p:nvSpPr>
        <p:spPr>
          <a:xfrm>
            <a:off x="1979613" y="1979613"/>
            <a:ext cx="7390800" cy="4157662"/>
          </a:xfrm>
        </p:spPr>
        <p:txBody>
          <a:bodyPr/>
          <a:lstStyle/>
          <a:p>
            <a:r>
              <a:rPr lang="nl-NL"/>
              <a:t>Klik op het pictogram als u media wilt toevoegen</a:t>
            </a:r>
            <a:endParaRPr lang="nl-BE"/>
          </a:p>
        </p:txBody>
      </p:sp>
    </p:spTree>
    <p:extLst>
      <p:ext uri="{BB962C8B-B14F-4D97-AF65-F5344CB8AC3E}">
        <p14:creationId xmlns:p14="http://schemas.microsoft.com/office/powerpoint/2010/main" val="1188207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B_domein01_lokaal bestuu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54695C-7EAC-4EFF-99BD-7A2D7630696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pic>
        <p:nvPicPr>
          <p:cNvPr id="13" name="Graphic 12">
            <a:hlinkClick r:id="" action="ppaction://noaction"/>
            <a:extLst>
              <a:ext uri="{FF2B5EF4-FFF2-40B4-BE49-F238E27FC236}">
                <a16:creationId xmlns:a16="http://schemas.microsoft.com/office/drawing/2014/main" id="{203E7C5C-880F-4F34-8CCA-DCE31EED4B8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9" name="Tekstvak 8">
            <a:extLst>
              <a:ext uri="{FF2B5EF4-FFF2-40B4-BE49-F238E27FC236}">
                <a16:creationId xmlns:a16="http://schemas.microsoft.com/office/drawing/2014/main" id="{49D3F6B6-A1C3-452E-BD84-A98289FF49BA}"/>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Lokaal</a:t>
            </a:r>
          </a:p>
          <a:p>
            <a:pPr algn="l">
              <a:lnSpc>
                <a:spcPts val="1400"/>
              </a:lnSpc>
            </a:pPr>
            <a:r>
              <a:rPr lang="nl-BE" sz="1300" spc="-20" baseline="0">
                <a:solidFill>
                  <a:srgbClr val="3C3D3C"/>
                </a:solidFill>
                <a:latin typeface="FlandersArtSans-Medium" panose="00000600000000000000" pitchFamily="2" charset="0"/>
              </a:rPr>
              <a:t>  bestuur</a:t>
            </a:r>
          </a:p>
          <a:p>
            <a:pPr algn="l">
              <a:lnSpc>
                <a:spcPts val="1400"/>
              </a:lnSpc>
            </a:pPr>
            <a:r>
              <a:rPr lang="nl-BE" sz="1300" spc="-20" baseline="0">
                <a:solidFill>
                  <a:srgbClr val="3C3D3C"/>
                </a:solidFill>
                <a:latin typeface="FlandersArtSans-Medium" panose="00000600000000000000" pitchFamily="2" charset="0"/>
              </a:rPr>
              <a:t>    _____</a:t>
            </a:r>
          </a:p>
        </p:txBody>
      </p:sp>
      <p:sp>
        <p:nvSpPr>
          <p:cNvPr id="10" name="Titel 10">
            <a:extLst>
              <a:ext uri="{FF2B5EF4-FFF2-40B4-BE49-F238E27FC236}">
                <a16:creationId xmlns:a16="http://schemas.microsoft.com/office/drawing/2014/main" id="{BB00E46C-3D4F-4286-B077-8935A94A9E8C}"/>
              </a:ext>
            </a:extLst>
          </p:cNvPr>
          <p:cNvSpPr>
            <a:spLocks noGrp="1"/>
          </p:cNvSpPr>
          <p:nvPr>
            <p:ph type="title"/>
          </p:nvPr>
        </p:nvSpPr>
        <p:spPr>
          <a:xfrm>
            <a:off x="1980000" y="360000"/>
            <a:ext cx="9492863" cy="1170000"/>
          </a:xfrm>
        </p:spPr>
        <p:txBody>
          <a:bodyPr lIns="0" anchor="ctr" anchorCtr="0">
            <a:normAutofit/>
          </a:bodyPr>
          <a:lstStyle>
            <a:lvl1pPr>
              <a:defRPr sz="4000"/>
            </a:lvl1pPr>
          </a:lstStyle>
          <a:p>
            <a:r>
              <a:rPr lang="nl-NL"/>
              <a:t>Klik om stijl te bewerken</a:t>
            </a:r>
            <a:endParaRPr lang="nl-BE"/>
          </a:p>
        </p:txBody>
      </p:sp>
      <p:sp>
        <p:nvSpPr>
          <p:cNvPr id="11" name="Tijdelijke aanduiding voor tekst 2">
            <a:extLst>
              <a:ext uri="{FF2B5EF4-FFF2-40B4-BE49-F238E27FC236}">
                <a16:creationId xmlns:a16="http://schemas.microsoft.com/office/drawing/2014/main" id="{8E44AC07-75B1-45FB-AB42-0803121D65B6}"/>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958563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BB_domein01_lokaal bestuur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5ED4797-6B38-4DEC-A43D-AF91CC36E67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720000"/>
            <a:ext cx="9493924" cy="720000"/>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sp>
        <p:nvSpPr>
          <p:cNvPr id="10" name="Tekstvak 9">
            <a:extLst>
              <a:ext uri="{FF2B5EF4-FFF2-40B4-BE49-F238E27FC236}">
                <a16:creationId xmlns:a16="http://schemas.microsoft.com/office/drawing/2014/main" id="{A212F108-9916-4A3D-A5BF-C3933DB0BEB8}"/>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Lokaal</a:t>
            </a:r>
          </a:p>
          <a:p>
            <a:pPr algn="l">
              <a:lnSpc>
                <a:spcPts val="1400"/>
              </a:lnSpc>
            </a:pPr>
            <a:r>
              <a:rPr lang="nl-BE" sz="1300" spc="-20" baseline="0">
                <a:solidFill>
                  <a:srgbClr val="3C3D3C"/>
                </a:solidFill>
                <a:latin typeface="FlandersArtSans-Medium" panose="00000600000000000000" pitchFamily="2" charset="0"/>
              </a:rPr>
              <a:t>  bestuur</a:t>
            </a:r>
          </a:p>
          <a:p>
            <a:pPr algn="l">
              <a:lnSpc>
                <a:spcPts val="1400"/>
              </a:lnSpc>
            </a:pPr>
            <a:r>
              <a:rPr lang="nl-BE" sz="1300" spc="-20" baseline="0">
                <a:solidFill>
                  <a:srgbClr val="3C3D3C"/>
                </a:solidFill>
                <a:latin typeface="FlandersArtSans-Medium" panose="00000600000000000000" pitchFamily="2" charset="0"/>
              </a:rPr>
              <a:t>    _____</a:t>
            </a:r>
          </a:p>
        </p:txBody>
      </p:sp>
    </p:spTree>
    <p:extLst>
      <p:ext uri="{BB962C8B-B14F-4D97-AF65-F5344CB8AC3E}">
        <p14:creationId xmlns:p14="http://schemas.microsoft.com/office/powerpoint/2010/main" val="2634205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BB_domein01_lokaal bestuur HEADER + lijn">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5ED4797-6B38-4DEC-A43D-AF91CC36E67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720000"/>
            <a:ext cx="9493924" cy="720000"/>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sp>
        <p:nvSpPr>
          <p:cNvPr id="10" name="Tekstvak 9">
            <a:extLst>
              <a:ext uri="{FF2B5EF4-FFF2-40B4-BE49-F238E27FC236}">
                <a16:creationId xmlns:a16="http://schemas.microsoft.com/office/drawing/2014/main" id="{A212F108-9916-4A3D-A5BF-C3933DB0BEB8}"/>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Lokaal</a:t>
            </a:r>
          </a:p>
          <a:p>
            <a:pPr algn="l">
              <a:lnSpc>
                <a:spcPts val="1400"/>
              </a:lnSpc>
            </a:pPr>
            <a:r>
              <a:rPr lang="nl-BE" sz="1300" spc="-20" baseline="0">
                <a:solidFill>
                  <a:srgbClr val="3C3D3C"/>
                </a:solidFill>
                <a:latin typeface="FlandersArtSans-Medium" panose="00000600000000000000" pitchFamily="2" charset="0"/>
              </a:rPr>
              <a:t>  bestuur</a:t>
            </a:r>
          </a:p>
          <a:p>
            <a:pPr algn="l">
              <a:lnSpc>
                <a:spcPts val="1400"/>
              </a:lnSpc>
            </a:pPr>
            <a:r>
              <a:rPr lang="nl-BE" sz="1300" spc="-20" baseline="0">
                <a:solidFill>
                  <a:srgbClr val="3C3D3C"/>
                </a:solidFill>
                <a:latin typeface="FlandersArtSans-Medium" panose="00000600000000000000" pitchFamily="2" charset="0"/>
              </a:rPr>
              <a:t>    _____</a:t>
            </a:r>
          </a:p>
        </p:txBody>
      </p:sp>
      <p:cxnSp>
        <p:nvCxnSpPr>
          <p:cNvPr id="12" name="Rechte verbindingslijn 11">
            <a:extLst>
              <a:ext uri="{FF2B5EF4-FFF2-40B4-BE49-F238E27FC236}">
                <a16:creationId xmlns:a16="http://schemas.microsoft.com/office/drawing/2014/main" id="{60874F08-8C9A-433A-82F1-982A2E506BA2}"/>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206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BB_domein02_Stedenbelei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BF51D01-E6EA-41EE-97D3-52957D2EC714}"/>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pic>
        <p:nvPicPr>
          <p:cNvPr id="17" name="Graphic 16">
            <a:hlinkClick r:id="" action="ppaction://noaction"/>
            <a:extLst>
              <a:ext uri="{FF2B5EF4-FFF2-40B4-BE49-F238E27FC236}">
                <a16:creationId xmlns:a16="http://schemas.microsoft.com/office/drawing/2014/main" id="{0BB62CBA-6C96-4706-8393-451B4835CE3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7" name="Tekstvak 6">
            <a:extLst>
              <a:ext uri="{FF2B5EF4-FFF2-40B4-BE49-F238E27FC236}">
                <a16:creationId xmlns:a16="http://schemas.microsoft.com/office/drawing/2014/main" id="{C50D8981-6D8B-44DB-87A1-9CAAF2BEF0B0}"/>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Stedenbeleid</a:t>
            </a:r>
          </a:p>
          <a:p>
            <a:pPr algn="l">
              <a:lnSpc>
                <a:spcPts val="1400"/>
              </a:lnSpc>
            </a:pPr>
            <a:r>
              <a:rPr lang="nl-BE" sz="1300" spc="-20" baseline="0">
                <a:solidFill>
                  <a:srgbClr val="3C3D3C"/>
                </a:solidFill>
                <a:latin typeface="FlandersArtSans-Medium" panose="00000600000000000000" pitchFamily="2" charset="0"/>
              </a:rPr>
              <a:t>  _____</a:t>
            </a:r>
          </a:p>
          <a:p>
            <a:pPr algn="l">
              <a:lnSpc>
                <a:spcPts val="1400"/>
              </a:lnSpc>
            </a:pPr>
            <a:endParaRPr lang="nl-BE" sz="1300" spc="-20" baseline="0">
              <a:solidFill>
                <a:srgbClr val="3C3D3C"/>
              </a:solidFill>
              <a:latin typeface="FlandersArtSans-Medium" panose="00000600000000000000" pitchFamily="2" charset="0"/>
            </a:endParaRPr>
          </a:p>
        </p:txBody>
      </p:sp>
      <p:sp>
        <p:nvSpPr>
          <p:cNvPr id="12" name="Tijdelijke aanduiding voor tekst 2">
            <a:extLst>
              <a:ext uri="{FF2B5EF4-FFF2-40B4-BE49-F238E27FC236}">
                <a16:creationId xmlns:a16="http://schemas.microsoft.com/office/drawing/2014/main" id="{18AEAF1A-2E42-499E-8D0B-7E9B0A863EB5}"/>
              </a:ext>
            </a:extLst>
          </p:cNvPr>
          <p:cNvSpPr>
            <a:spLocks noGrp="1"/>
          </p:cNvSpPr>
          <p:nvPr>
            <p:ph type="body" sz="quarter" idx="11"/>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 name="Titel 2">
            <a:extLst>
              <a:ext uri="{FF2B5EF4-FFF2-40B4-BE49-F238E27FC236}">
                <a16:creationId xmlns:a16="http://schemas.microsoft.com/office/drawing/2014/main" id="{103D05FD-FC8E-4103-864A-9FEF3F6A1A2F}"/>
              </a:ext>
            </a:extLst>
          </p:cNvPr>
          <p:cNvSpPr>
            <a:spLocks noGrp="1"/>
          </p:cNvSpPr>
          <p:nvPr>
            <p:ph type="title"/>
          </p:nvPr>
        </p:nvSpPr>
        <p:spPr>
          <a:xfrm>
            <a:off x="1980000" y="357188"/>
            <a:ext cx="9496799" cy="1170000"/>
          </a:xfrm>
        </p:spPr>
        <p:txBody>
          <a:bodyPr anchor="ctr" anchorCtr="0">
            <a:normAutofit/>
          </a:bodyPr>
          <a:lstStyle>
            <a:lvl1pPr>
              <a:defRPr sz="4000"/>
            </a:lvl1pPr>
          </a:lstStyle>
          <a:p>
            <a:r>
              <a:rPr lang="nl-NL"/>
              <a:t>Klik om stijl te bewerken</a:t>
            </a:r>
            <a:endParaRPr lang="nl-BE"/>
          </a:p>
        </p:txBody>
      </p:sp>
    </p:spTree>
    <p:extLst>
      <p:ext uri="{BB962C8B-B14F-4D97-AF65-F5344CB8AC3E}">
        <p14:creationId xmlns:p14="http://schemas.microsoft.com/office/powerpoint/2010/main" val="2255382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BB_domein02_Stedenbeleid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BF51D01-E6EA-41EE-97D3-52957D2EC714}"/>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pic>
        <p:nvPicPr>
          <p:cNvPr id="17" name="Graphic 16">
            <a:hlinkClick r:id="" action="ppaction://noaction"/>
            <a:extLst>
              <a:ext uri="{FF2B5EF4-FFF2-40B4-BE49-F238E27FC236}">
                <a16:creationId xmlns:a16="http://schemas.microsoft.com/office/drawing/2014/main" id="{0BB62CBA-6C96-4706-8393-451B4835CE3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7" name="Tekstvak 6">
            <a:extLst>
              <a:ext uri="{FF2B5EF4-FFF2-40B4-BE49-F238E27FC236}">
                <a16:creationId xmlns:a16="http://schemas.microsoft.com/office/drawing/2014/main" id="{C50D8981-6D8B-44DB-87A1-9CAAF2BEF0B0}"/>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Stedenbeleid</a:t>
            </a:r>
          </a:p>
          <a:p>
            <a:pPr algn="l">
              <a:lnSpc>
                <a:spcPts val="1400"/>
              </a:lnSpc>
            </a:pPr>
            <a:r>
              <a:rPr lang="nl-BE" sz="1300" spc="-20" baseline="0">
                <a:solidFill>
                  <a:srgbClr val="3C3D3C"/>
                </a:solidFill>
                <a:latin typeface="FlandersArtSans-Medium" panose="00000600000000000000" pitchFamily="2" charset="0"/>
              </a:rPr>
              <a:t>  _____</a:t>
            </a:r>
          </a:p>
          <a:p>
            <a:pPr algn="l">
              <a:lnSpc>
                <a:spcPts val="1400"/>
              </a:lnSpc>
            </a:pPr>
            <a:endParaRPr lang="nl-BE" sz="1300" spc="-20" baseline="0">
              <a:solidFill>
                <a:srgbClr val="3C3D3C"/>
              </a:solidFill>
              <a:latin typeface="FlandersArtSans-Medium" panose="00000600000000000000" pitchFamily="2" charset="0"/>
            </a:endParaRPr>
          </a:p>
        </p:txBody>
      </p:sp>
      <p:sp>
        <p:nvSpPr>
          <p:cNvPr id="12" name="Tijdelijke aanduiding voor tekst 2">
            <a:extLst>
              <a:ext uri="{FF2B5EF4-FFF2-40B4-BE49-F238E27FC236}">
                <a16:creationId xmlns:a16="http://schemas.microsoft.com/office/drawing/2014/main" id="{18AEAF1A-2E42-499E-8D0B-7E9B0A863EB5}"/>
              </a:ext>
            </a:extLst>
          </p:cNvPr>
          <p:cNvSpPr>
            <a:spLocks noGrp="1"/>
          </p:cNvSpPr>
          <p:nvPr>
            <p:ph type="body" sz="quarter" idx="11"/>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 name="Titel 2">
            <a:extLst>
              <a:ext uri="{FF2B5EF4-FFF2-40B4-BE49-F238E27FC236}">
                <a16:creationId xmlns:a16="http://schemas.microsoft.com/office/drawing/2014/main" id="{103D05FD-FC8E-4103-864A-9FEF3F6A1A2F}"/>
              </a:ext>
            </a:extLst>
          </p:cNvPr>
          <p:cNvSpPr>
            <a:spLocks noGrp="1"/>
          </p:cNvSpPr>
          <p:nvPr>
            <p:ph type="title"/>
          </p:nvPr>
        </p:nvSpPr>
        <p:spPr>
          <a:xfrm>
            <a:off x="1980000" y="720000"/>
            <a:ext cx="9492861" cy="720000"/>
          </a:xfrm>
        </p:spPr>
        <p:txBody>
          <a:bodyPr anchor="ctr" anchorCtr="0">
            <a:normAutofit/>
          </a:bodyPr>
          <a:lstStyle>
            <a:lvl1pPr>
              <a:defRPr sz="4000"/>
            </a:lvl1pPr>
          </a:lstStyle>
          <a:p>
            <a:r>
              <a:rPr lang="nl-NL"/>
              <a:t>Klik om stijl te bewerken</a:t>
            </a:r>
            <a:endParaRPr lang="nl-BE"/>
          </a:p>
        </p:txBody>
      </p:sp>
      <p:sp>
        <p:nvSpPr>
          <p:cNvPr id="9" name="Tijdelijke aanduiding voor tekst 6">
            <a:extLst>
              <a:ext uri="{FF2B5EF4-FFF2-40B4-BE49-F238E27FC236}">
                <a16:creationId xmlns:a16="http://schemas.microsoft.com/office/drawing/2014/main" id="{0FEDAA39-EF44-4FD4-887E-0DC282FCB4DD}"/>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1524412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BB_domein03_Integratie&amp;Inburgerin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14AB5EE-DE88-4638-88A4-D943E8B0800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pic>
        <p:nvPicPr>
          <p:cNvPr id="11" name="Graphic 10">
            <a:hlinkClick r:id="" action="ppaction://noaction"/>
            <a:extLst>
              <a:ext uri="{FF2B5EF4-FFF2-40B4-BE49-F238E27FC236}">
                <a16:creationId xmlns:a16="http://schemas.microsoft.com/office/drawing/2014/main" id="{25F8E72D-E340-4295-A88B-28BC4191DD3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7" name="Titel 10">
            <a:extLst>
              <a:ext uri="{FF2B5EF4-FFF2-40B4-BE49-F238E27FC236}">
                <a16:creationId xmlns:a16="http://schemas.microsoft.com/office/drawing/2014/main" id="{9B9298E4-494E-4A10-86C9-8E4FD6547306}"/>
              </a:ext>
            </a:extLst>
          </p:cNvPr>
          <p:cNvSpPr>
            <a:spLocks noGrp="1"/>
          </p:cNvSpPr>
          <p:nvPr>
            <p:ph type="title"/>
          </p:nvPr>
        </p:nvSpPr>
        <p:spPr>
          <a:xfrm>
            <a:off x="1980001" y="360000"/>
            <a:ext cx="9496800" cy="1170000"/>
          </a:xfrm>
        </p:spPr>
        <p:txBody>
          <a:bodyPr lIns="0" anchor="ctr" anchorCtr="0">
            <a:normAutofit/>
          </a:bodyPr>
          <a:lstStyle>
            <a:lvl1pPr>
              <a:defRPr sz="4000"/>
            </a:lvl1pPr>
          </a:lstStyle>
          <a:p>
            <a:r>
              <a:rPr lang="nl-NL"/>
              <a:t>Klik om stijl te bewerken</a:t>
            </a:r>
            <a:endParaRPr lang="nl-BE"/>
          </a:p>
        </p:txBody>
      </p:sp>
      <p:sp>
        <p:nvSpPr>
          <p:cNvPr id="8" name="Tijdelijke aanduiding voor tekst 2">
            <a:extLst>
              <a:ext uri="{FF2B5EF4-FFF2-40B4-BE49-F238E27FC236}">
                <a16:creationId xmlns:a16="http://schemas.microsoft.com/office/drawing/2014/main" id="{9F0005E4-1889-48FE-AF4E-C4E694C71262}"/>
              </a:ext>
            </a:extLst>
          </p:cNvPr>
          <p:cNvSpPr>
            <a:spLocks noGrp="1"/>
          </p:cNvSpPr>
          <p:nvPr>
            <p:ph type="body" sz="quarter" idx="10"/>
          </p:nvPr>
        </p:nvSpPr>
        <p:spPr>
          <a:xfrm>
            <a:off x="1979998" y="1980000"/>
            <a:ext cx="9496801"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ekstvak 9">
            <a:extLst>
              <a:ext uri="{FF2B5EF4-FFF2-40B4-BE49-F238E27FC236}">
                <a16:creationId xmlns:a16="http://schemas.microsoft.com/office/drawing/2014/main" id="{165008DE-FE0F-4395-BD74-D440FAF6CA14}"/>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Integratie en</a:t>
            </a:r>
          </a:p>
          <a:p>
            <a:pPr algn="l">
              <a:lnSpc>
                <a:spcPts val="1400"/>
              </a:lnSpc>
            </a:pPr>
            <a:r>
              <a:rPr lang="nl-BE" sz="1300" spc="-20" baseline="0">
                <a:solidFill>
                  <a:srgbClr val="3C3D3C"/>
                </a:solidFill>
                <a:latin typeface="FlandersArtSans-Medium" panose="00000600000000000000" pitchFamily="2" charset="0"/>
              </a:rPr>
              <a:t>  Inburgering</a:t>
            </a:r>
          </a:p>
          <a:p>
            <a:pPr algn="l">
              <a:lnSpc>
                <a:spcPts val="1400"/>
              </a:lnSpc>
            </a:pPr>
            <a:r>
              <a:rPr lang="nl-BE" sz="1300" spc="-20" baseline="0">
                <a:solidFill>
                  <a:srgbClr val="3C3D3C"/>
                </a:solidFill>
                <a:latin typeface="FlandersArtSans-Medium" panose="00000600000000000000" pitchFamily="2" charset="0"/>
              </a:rPr>
              <a:t>    _____</a:t>
            </a:r>
          </a:p>
        </p:txBody>
      </p:sp>
    </p:spTree>
    <p:extLst>
      <p:ext uri="{BB962C8B-B14F-4D97-AF65-F5344CB8AC3E}">
        <p14:creationId xmlns:p14="http://schemas.microsoft.com/office/powerpoint/2010/main" val="109217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BB_domein03_Integratie&amp;Inburgering HEADER">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14AB5EE-DE88-4638-88A4-D943E8B0800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pic>
        <p:nvPicPr>
          <p:cNvPr id="11" name="Graphic 10">
            <a:hlinkClick r:id="" action="ppaction://noaction"/>
            <a:extLst>
              <a:ext uri="{FF2B5EF4-FFF2-40B4-BE49-F238E27FC236}">
                <a16:creationId xmlns:a16="http://schemas.microsoft.com/office/drawing/2014/main" id="{25F8E72D-E340-4295-A88B-28BC4191DD3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7" name="Titel 10">
            <a:extLst>
              <a:ext uri="{FF2B5EF4-FFF2-40B4-BE49-F238E27FC236}">
                <a16:creationId xmlns:a16="http://schemas.microsoft.com/office/drawing/2014/main" id="{9B9298E4-494E-4A10-86C9-8E4FD6547306}"/>
              </a:ext>
            </a:extLst>
          </p:cNvPr>
          <p:cNvSpPr>
            <a:spLocks noGrp="1"/>
          </p:cNvSpPr>
          <p:nvPr>
            <p:ph type="title"/>
          </p:nvPr>
        </p:nvSpPr>
        <p:spPr>
          <a:xfrm>
            <a:off x="1980001" y="720000"/>
            <a:ext cx="9496800" cy="720000"/>
          </a:xfrm>
        </p:spPr>
        <p:txBody>
          <a:bodyPr lIns="0" anchor="ctr" anchorCtr="0">
            <a:normAutofit/>
          </a:bodyPr>
          <a:lstStyle>
            <a:lvl1pPr>
              <a:defRPr sz="4000"/>
            </a:lvl1pPr>
          </a:lstStyle>
          <a:p>
            <a:r>
              <a:rPr lang="nl-NL"/>
              <a:t>Klik om stijl te bewerken</a:t>
            </a:r>
            <a:endParaRPr lang="nl-BE"/>
          </a:p>
        </p:txBody>
      </p:sp>
      <p:sp>
        <p:nvSpPr>
          <p:cNvPr id="8" name="Tijdelijke aanduiding voor tekst 2">
            <a:extLst>
              <a:ext uri="{FF2B5EF4-FFF2-40B4-BE49-F238E27FC236}">
                <a16:creationId xmlns:a16="http://schemas.microsoft.com/office/drawing/2014/main" id="{9F0005E4-1889-48FE-AF4E-C4E694C71262}"/>
              </a:ext>
            </a:extLst>
          </p:cNvPr>
          <p:cNvSpPr>
            <a:spLocks noGrp="1"/>
          </p:cNvSpPr>
          <p:nvPr>
            <p:ph type="body" sz="quarter" idx="10"/>
          </p:nvPr>
        </p:nvSpPr>
        <p:spPr>
          <a:xfrm>
            <a:off x="1979998" y="1980000"/>
            <a:ext cx="9496801"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tekst 6">
            <a:extLst>
              <a:ext uri="{FF2B5EF4-FFF2-40B4-BE49-F238E27FC236}">
                <a16:creationId xmlns:a16="http://schemas.microsoft.com/office/drawing/2014/main" id="{9A7F9212-241C-4A36-ADFD-E787781460D0}"/>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sp>
        <p:nvSpPr>
          <p:cNvPr id="13" name="Tekstvak 12">
            <a:extLst>
              <a:ext uri="{FF2B5EF4-FFF2-40B4-BE49-F238E27FC236}">
                <a16:creationId xmlns:a16="http://schemas.microsoft.com/office/drawing/2014/main" id="{3C4F82A1-8479-45CB-85D0-B418A7C09569}"/>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Integratie en</a:t>
            </a:r>
          </a:p>
          <a:p>
            <a:pPr algn="l">
              <a:lnSpc>
                <a:spcPts val="1400"/>
              </a:lnSpc>
            </a:pPr>
            <a:r>
              <a:rPr lang="nl-BE" sz="1300" spc="-20" baseline="0">
                <a:solidFill>
                  <a:srgbClr val="3C3D3C"/>
                </a:solidFill>
                <a:latin typeface="FlandersArtSans-Medium" panose="00000600000000000000" pitchFamily="2" charset="0"/>
              </a:rPr>
              <a:t>  Inburgering</a:t>
            </a:r>
          </a:p>
          <a:p>
            <a:pPr algn="l">
              <a:lnSpc>
                <a:spcPts val="1400"/>
              </a:lnSpc>
            </a:pPr>
            <a:r>
              <a:rPr lang="nl-BE" sz="1300" spc="-20" baseline="0">
                <a:solidFill>
                  <a:srgbClr val="3C3D3C"/>
                </a:solidFill>
                <a:latin typeface="FlandersArtSans-Medium" panose="00000600000000000000" pitchFamily="2" charset="0"/>
              </a:rPr>
              <a:t>    _____</a:t>
            </a:r>
          </a:p>
        </p:txBody>
      </p:sp>
    </p:spTree>
    <p:extLst>
      <p:ext uri="{BB962C8B-B14F-4D97-AF65-F5344CB8AC3E}">
        <p14:creationId xmlns:p14="http://schemas.microsoft.com/office/powerpoint/2010/main" val="3464164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BB_domein04_GelijkeKansen">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8ABDD7CA-39B0-44A9-94A3-D631D2F401E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pic>
        <p:nvPicPr>
          <p:cNvPr id="11" name="Graphic 10">
            <a:hlinkClick r:id="" action="ppaction://noaction"/>
            <a:extLst>
              <a:ext uri="{FF2B5EF4-FFF2-40B4-BE49-F238E27FC236}">
                <a16:creationId xmlns:a16="http://schemas.microsoft.com/office/drawing/2014/main" id="{25F8E72D-E340-4295-A88B-28BC4191DD3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7" name="Titel 10">
            <a:extLst>
              <a:ext uri="{FF2B5EF4-FFF2-40B4-BE49-F238E27FC236}">
                <a16:creationId xmlns:a16="http://schemas.microsoft.com/office/drawing/2014/main" id="{7FBFD702-07CD-4BCA-A7A7-D74BA5947CDF}"/>
              </a:ext>
            </a:extLst>
          </p:cNvPr>
          <p:cNvSpPr>
            <a:spLocks noGrp="1"/>
          </p:cNvSpPr>
          <p:nvPr>
            <p:ph type="title"/>
          </p:nvPr>
        </p:nvSpPr>
        <p:spPr>
          <a:xfrm>
            <a:off x="1980001" y="360000"/>
            <a:ext cx="9496800" cy="1170000"/>
          </a:xfrm>
        </p:spPr>
        <p:txBody>
          <a:bodyPr lIns="0" anchor="ctr" anchorCtr="0">
            <a:normAutofit/>
          </a:bodyPr>
          <a:lstStyle>
            <a:lvl1pPr>
              <a:defRPr sz="4000"/>
            </a:lvl1pPr>
          </a:lstStyle>
          <a:p>
            <a:r>
              <a:rPr lang="nl-NL"/>
              <a:t>Klik om stijl te bewerken</a:t>
            </a:r>
            <a:endParaRPr lang="nl-BE"/>
          </a:p>
        </p:txBody>
      </p:sp>
      <p:sp>
        <p:nvSpPr>
          <p:cNvPr id="8" name="Tijdelijke aanduiding voor tekst 2">
            <a:extLst>
              <a:ext uri="{FF2B5EF4-FFF2-40B4-BE49-F238E27FC236}">
                <a16:creationId xmlns:a16="http://schemas.microsoft.com/office/drawing/2014/main" id="{832E5F89-08BE-48B9-9930-94E96B4E7F2A}"/>
              </a:ext>
            </a:extLst>
          </p:cNvPr>
          <p:cNvSpPr>
            <a:spLocks noGrp="1"/>
          </p:cNvSpPr>
          <p:nvPr>
            <p:ph type="body" sz="quarter" idx="10"/>
          </p:nvPr>
        </p:nvSpPr>
        <p:spPr>
          <a:xfrm>
            <a:off x="1979999"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ekstvak 8">
            <a:extLst>
              <a:ext uri="{FF2B5EF4-FFF2-40B4-BE49-F238E27FC236}">
                <a16:creationId xmlns:a16="http://schemas.microsoft.com/office/drawing/2014/main" id="{3CE5FD44-D2C9-475E-A49B-3491647050D3}"/>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Gelijke</a:t>
            </a:r>
          </a:p>
          <a:p>
            <a:pPr algn="l">
              <a:lnSpc>
                <a:spcPts val="1400"/>
              </a:lnSpc>
            </a:pPr>
            <a:r>
              <a:rPr lang="nl-BE" sz="1300" spc="-20" baseline="0">
                <a:solidFill>
                  <a:srgbClr val="3C3D3C"/>
                </a:solidFill>
                <a:latin typeface="FlandersArtSans-Medium" panose="00000600000000000000" pitchFamily="2" charset="0"/>
              </a:rPr>
              <a:t>  Kansen</a:t>
            </a:r>
          </a:p>
          <a:p>
            <a:pPr algn="l">
              <a:lnSpc>
                <a:spcPts val="1400"/>
              </a:lnSpc>
            </a:pPr>
            <a:r>
              <a:rPr lang="nl-BE" sz="1300" spc="-20" baseline="0">
                <a:solidFill>
                  <a:srgbClr val="3C3D3C"/>
                </a:solidFill>
                <a:latin typeface="FlandersArtSans-Medium" panose="00000600000000000000" pitchFamily="2" charset="0"/>
              </a:rPr>
              <a:t>    _____</a:t>
            </a:r>
          </a:p>
        </p:txBody>
      </p:sp>
    </p:spTree>
    <p:extLst>
      <p:ext uri="{BB962C8B-B14F-4D97-AF65-F5344CB8AC3E}">
        <p14:creationId xmlns:p14="http://schemas.microsoft.com/office/powerpoint/2010/main" val="1953248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elpagina">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5C5BE4F-2A78-4816-845B-9A7B10A0322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3403260"/>
            <a:ext cx="12187024" cy="3454740"/>
          </a:xfrm>
          <a:prstGeom prst="rect">
            <a:avLst/>
          </a:prstGeom>
        </p:spPr>
      </p:pic>
      <p:sp>
        <p:nvSpPr>
          <p:cNvPr id="10" name="TextBox 6">
            <a:extLst>
              <a:ext uri="{FF2B5EF4-FFF2-40B4-BE49-F238E27FC236}">
                <a16:creationId xmlns:a16="http://schemas.microsoft.com/office/drawing/2014/main" id="{8E4BEEBC-632C-4936-A2BF-0E943EAE320A}"/>
              </a:ext>
            </a:extLst>
          </p:cNvPr>
          <p:cNvSpPr txBox="1"/>
          <p:nvPr/>
        </p:nvSpPr>
        <p:spPr>
          <a:xfrm>
            <a:off x="8236401" y="5826699"/>
            <a:ext cx="3600000" cy="720000"/>
          </a:xfrm>
          <a:prstGeom prst="rect">
            <a:avLst/>
          </a:prstGeom>
          <a:noFill/>
        </p:spPr>
        <p:txBody>
          <a:bodyPr wrap="square" lIns="0" tIns="0" rIns="0" bIns="0" rtlCol="0" anchor="b" anchorCtr="0">
            <a:noAutofit/>
          </a:bodyPr>
          <a:lstStyle/>
          <a:p>
            <a:pPr algn="r"/>
            <a:r>
              <a:rPr lang="nl-BE" sz="1600">
                <a:solidFill>
                  <a:srgbClr val="373737"/>
                </a:solidFill>
                <a:latin typeface="Flanders Art Sans" panose="00000500000000000000" pitchFamily="50" charset="0"/>
                <a:hlinkClick r:id="rId4" action="ppaction://hlinkfile"/>
              </a:rPr>
              <a:t>lokaalbestuur.vlaanderen.be</a:t>
            </a:r>
            <a:r>
              <a:rPr lang="nl-BE" sz="1600">
                <a:solidFill>
                  <a:srgbClr val="373737"/>
                </a:solidFill>
                <a:latin typeface="Flanders Art Sans" panose="00000500000000000000" pitchFamily="50" charset="0"/>
              </a:rPr>
              <a:t> </a:t>
            </a:r>
            <a:endParaRPr lang="en-US" sz="1600" b="1">
              <a:solidFill>
                <a:srgbClr val="373737"/>
              </a:solidFill>
              <a:latin typeface="Flanders Art Sans" panose="00000500000000000000" pitchFamily="50" charset="0"/>
            </a:endParaRPr>
          </a:p>
        </p:txBody>
      </p:sp>
      <p:sp>
        <p:nvSpPr>
          <p:cNvPr id="2" name="Titel 1">
            <a:extLst>
              <a:ext uri="{FF2B5EF4-FFF2-40B4-BE49-F238E27FC236}">
                <a16:creationId xmlns:a16="http://schemas.microsoft.com/office/drawing/2014/main" id="{A905F8F9-A082-4A0F-8A07-9AA5C01FC1F0}"/>
              </a:ext>
            </a:extLst>
          </p:cNvPr>
          <p:cNvSpPr>
            <a:spLocks noGrp="1"/>
          </p:cNvSpPr>
          <p:nvPr>
            <p:ph type="title"/>
          </p:nvPr>
        </p:nvSpPr>
        <p:spPr>
          <a:xfrm>
            <a:off x="0" y="1297642"/>
            <a:ext cx="12193200" cy="2715558"/>
          </a:xfrm>
        </p:spPr>
        <p:txBody>
          <a:bodyPr lIns="720000" tIns="360000" rIns="720000"/>
          <a:lstStyle/>
          <a:p>
            <a:r>
              <a:rPr lang="nl-NL"/>
              <a:t>Klik om stijl te bewerken</a:t>
            </a:r>
            <a:endParaRPr lang="nl-BE"/>
          </a:p>
        </p:txBody>
      </p:sp>
      <p:pic>
        <p:nvPicPr>
          <p:cNvPr id="7" name="Graphic 6">
            <a:hlinkClick r:id="" action="ppaction://noaction"/>
            <a:extLst>
              <a:ext uri="{FF2B5EF4-FFF2-40B4-BE49-F238E27FC236}">
                <a16:creationId xmlns:a16="http://schemas.microsoft.com/office/drawing/2014/main" id="{36251939-B215-42C6-808C-B81EA9BF274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0725" y="5956050"/>
            <a:ext cx="1311430" cy="540000"/>
          </a:xfrm>
          <a:prstGeom prst="rect">
            <a:avLst/>
          </a:prstGeom>
        </p:spPr>
      </p:pic>
      <p:pic>
        <p:nvPicPr>
          <p:cNvPr id="9" name="Graphic 8">
            <a:extLst>
              <a:ext uri="{FF2B5EF4-FFF2-40B4-BE49-F238E27FC236}">
                <a16:creationId xmlns:a16="http://schemas.microsoft.com/office/drawing/2014/main" id="{EEE0B56E-E745-4034-9551-E7769C5F32F7}"/>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213200" y="540058"/>
            <a:ext cx="1980000" cy="768493"/>
          </a:xfrm>
          <a:prstGeom prst="rect">
            <a:avLst/>
          </a:prstGeom>
        </p:spPr>
      </p:pic>
    </p:spTree>
    <p:extLst>
      <p:ext uri="{BB962C8B-B14F-4D97-AF65-F5344CB8AC3E}">
        <p14:creationId xmlns:p14="http://schemas.microsoft.com/office/powerpoint/2010/main" val="1089183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BB_domein05_Brussel">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FBE8CA50-98EC-47C0-A25C-DBA5ADCAD03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pic>
        <p:nvPicPr>
          <p:cNvPr id="11" name="Graphic 10">
            <a:hlinkClick r:id="" action="ppaction://noaction"/>
            <a:extLst>
              <a:ext uri="{FF2B5EF4-FFF2-40B4-BE49-F238E27FC236}">
                <a16:creationId xmlns:a16="http://schemas.microsoft.com/office/drawing/2014/main" id="{25F8E72D-E340-4295-A88B-28BC4191DD3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7" name="Titel 10">
            <a:extLst>
              <a:ext uri="{FF2B5EF4-FFF2-40B4-BE49-F238E27FC236}">
                <a16:creationId xmlns:a16="http://schemas.microsoft.com/office/drawing/2014/main" id="{FAAE1E68-A30B-4970-9F73-6D1BB7D341EA}"/>
              </a:ext>
            </a:extLst>
          </p:cNvPr>
          <p:cNvSpPr>
            <a:spLocks noGrp="1"/>
          </p:cNvSpPr>
          <p:nvPr>
            <p:ph type="title"/>
          </p:nvPr>
        </p:nvSpPr>
        <p:spPr>
          <a:xfrm>
            <a:off x="1980001" y="360000"/>
            <a:ext cx="9496800" cy="1170000"/>
          </a:xfrm>
        </p:spPr>
        <p:txBody>
          <a:bodyPr lIns="0" anchor="ctr" anchorCtr="0">
            <a:normAutofit/>
          </a:bodyPr>
          <a:lstStyle>
            <a:lvl1pPr>
              <a:defRPr sz="4000"/>
            </a:lvl1pPr>
          </a:lstStyle>
          <a:p>
            <a:r>
              <a:rPr lang="nl-NL"/>
              <a:t>Klik om stijl te bewerken</a:t>
            </a:r>
            <a:endParaRPr lang="nl-BE"/>
          </a:p>
        </p:txBody>
      </p:sp>
      <p:sp>
        <p:nvSpPr>
          <p:cNvPr id="8" name="Tijdelijke aanduiding voor tekst 2">
            <a:extLst>
              <a:ext uri="{FF2B5EF4-FFF2-40B4-BE49-F238E27FC236}">
                <a16:creationId xmlns:a16="http://schemas.microsoft.com/office/drawing/2014/main" id="{2DE0EA60-4E08-425A-9B66-5102B89F02EF}"/>
              </a:ext>
            </a:extLst>
          </p:cNvPr>
          <p:cNvSpPr>
            <a:spLocks noGrp="1"/>
          </p:cNvSpPr>
          <p:nvPr>
            <p:ph type="body" sz="quarter" idx="10"/>
          </p:nvPr>
        </p:nvSpPr>
        <p:spPr>
          <a:xfrm>
            <a:off x="1979998" y="1980000"/>
            <a:ext cx="9496801"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ekstvak 8">
            <a:extLst>
              <a:ext uri="{FF2B5EF4-FFF2-40B4-BE49-F238E27FC236}">
                <a16:creationId xmlns:a16="http://schemas.microsoft.com/office/drawing/2014/main" id="{9663ABE4-4CC8-46AD-87CA-23042F1C0713}"/>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Brussel</a:t>
            </a:r>
          </a:p>
          <a:p>
            <a:pPr algn="l">
              <a:lnSpc>
                <a:spcPts val="1400"/>
              </a:lnSpc>
            </a:pPr>
            <a:r>
              <a:rPr lang="nl-BE" sz="1300" spc="-20" baseline="0">
                <a:solidFill>
                  <a:srgbClr val="3C3D3C"/>
                </a:solidFill>
                <a:latin typeface="FlandersArtSans-Medium" panose="00000600000000000000" pitchFamily="2" charset="0"/>
              </a:rPr>
              <a:t>  _____</a:t>
            </a:r>
          </a:p>
          <a:p>
            <a:pPr algn="l">
              <a:lnSpc>
                <a:spcPts val="1400"/>
              </a:lnSpc>
            </a:pPr>
            <a:endParaRPr lang="nl-BE" sz="1300" spc="-20" baseline="0">
              <a:solidFill>
                <a:srgbClr val="3C3D3C"/>
              </a:solidFill>
              <a:latin typeface="FlandersArtSans-Medium" panose="00000600000000000000" pitchFamily="2" charset="0"/>
            </a:endParaRPr>
          </a:p>
        </p:txBody>
      </p:sp>
    </p:spTree>
    <p:extLst>
      <p:ext uri="{BB962C8B-B14F-4D97-AF65-F5344CB8AC3E}">
        <p14:creationId xmlns:p14="http://schemas.microsoft.com/office/powerpoint/2010/main" val="6594729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BB_domein06_VlaamseRan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86F26BD0-7FB3-40F9-9F84-65D91BEFF5F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pic>
        <p:nvPicPr>
          <p:cNvPr id="11" name="Graphic 10">
            <a:hlinkClick r:id="" action="ppaction://noaction"/>
            <a:extLst>
              <a:ext uri="{FF2B5EF4-FFF2-40B4-BE49-F238E27FC236}">
                <a16:creationId xmlns:a16="http://schemas.microsoft.com/office/drawing/2014/main" id="{25F8E72D-E340-4295-A88B-28BC4191DD3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8" name="Titel 10">
            <a:extLst>
              <a:ext uri="{FF2B5EF4-FFF2-40B4-BE49-F238E27FC236}">
                <a16:creationId xmlns:a16="http://schemas.microsoft.com/office/drawing/2014/main" id="{06422C24-996D-416C-828D-90679E34C38C}"/>
              </a:ext>
            </a:extLst>
          </p:cNvPr>
          <p:cNvSpPr>
            <a:spLocks noGrp="1"/>
          </p:cNvSpPr>
          <p:nvPr>
            <p:ph type="title"/>
          </p:nvPr>
        </p:nvSpPr>
        <p:spPr>
          <a:xfrm>
            <a:off x="1980001" y="360000"/>
            <a:ext cx="9496800" cy="1170000"/>
          </a:xfrm>
        </p:spPr>
        <p:txBody>
          <a:bodyPr lIns="0" anchor="ctr" anchorCtr="0">
            <a:normAutofit/>
          </a:bodyPr>
          <a:lstStyle>
            <a:lvl1pPr>
              <a:defRPr sz="4000"/>
            </a:lvl1pPr>
          </a:lstStyle>
          <a:p>
            <a:r>
              <a:rPr lang="nl-NL"/>
              <a:t>Klik om stijl te bewerken</a:t>
            </a:r>
            <a:endParaRPr lang="nl-BE"/>
          </a:p>
        </p:txBody>
      </p:sp>
      <p:sp>
        <p:nvSpPr>
          <p:cNvPr id="9" name="Tijdelijke aanduiding voor tekst 2">
            <a:extLst>
              <a:ext uri="{FF2B5EF4-FFF2-40B4-BE49-F238E27FC236}">
                <a16:creationId xmlns:a16="http://schemas.microsoft.com/office/drawing/2014/main" id="{88CD8395-E938-4A98-88F2-81AD2C3E16C5}"/>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ekstvak 11">
            <a:extLst>
              <a:ext uri="{FF2B5EF4-FFF2-40B4-BE49-F238E27FC236}">
                <a16:creationId xmlns:a16="http://schemas.microsoft.com/office/drawing/2014/main" id="{6962C067-89ED-4179-8E12-A0CAF61D12DF}"/>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Vlaamse</a:t>
            </a:r>
          </a:p>
          <a:p>
            <a:pPr algn="l">
              <a:lnSpc>
                <a:spcPts val="1400"/>
              </a:lnSpc>
            </a:pPr>
            <a:r>
              <a:rPr lang="nl-BE" sz="1300" spc="-20" baseline="0">
                <a:solidFill>
                  <a:srgbClr val="3C3D3C"/>
                </a:solidFill>
                <a:latin typeface="FlandersArtSans-Medium" panose="00000600000000000000" pitchFamily="2" charset="0"/>
              </a:rPr>
              <a:t>  Rand</a:t>
            </a:r>
          </a:p>
          <a:p>
            <a:pPr algn="l">
              <a:lnSpc>
                <a:spcPts val="1400"/>
              </a:lnSpc>
            </a:pPr>
            <a:r>
              <a:rPr lang="nl-BE" sz="1300" spc="-20" baseline="0">
                <a:solidFill>
                  <a:srgbClr val="3C3D3C"/>
                </a:solidFill>
                <a:latin typeface="FlandersArtSans-Medium" panose="00000600000000000000" pitchFamily="2" charset="0"/>
              </a:rPr>
              <a:t>    _____</a:t>
            </a:r>
          </a:p>
        </p:txBody>
      </p:sp>
    </p:spTree>
    <p:extLst>
      <p:ext uri="{BB962C8B-B14F-4D97-AF65-F5344CB8AC3E}">
        <p14:creationId xmlns:p14="http://schemas.microsoft.com/office/powerpoint/2010/main" val="4138789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titel-tekst//geel-grijs">
    <p:spTree>
      <p:nvGrpSpPr>
        <p:cNvPr id="1" name=""/>
        <p:cNvGrpSpPr/>
        <p:nvPr/>
      </p:nvGrpSpPr>
      <p:grpSpPr>
        <a:xfrm>
          <a:off x="0" y="0"/>
          <a:ext cx="0" cy="0"/>
          <a:chOff x="0" y="0"/>
          <a:chExt cx="0" cy="0"/>
        </a:xfrm>
      </p:grpSpPr>
      <p:cxnSp>
        <p:nvCxnSpPr>
          <p:cNvPr id="8" name="Rechte verbindingslijn 7">
            <a:extLst>
              <a:ext uri="{FF2B5EF4-FFF2-40B4-BE49-F238E27FC236}">
                <a16:creationId xmlns:a16="http://schemas.microsoft.com/office/drawing/2014/main" id="{80E438E6-1343-4C50-A189-72BCF2674F20}"/>
              </a:ext>
            </a:extLst>
          </p:cNvPr>
          <p:cNvCxnSpPr/>
          <p:nvPr/>
        </p:nvCxnSpPr>
        <p:spPr>
          <a:xfrm>
            <a:off x="720725"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BA751AC2-9D5E-41BC-899A-2B7DB98B448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10025" y="0"/>
            <a:ext cx="8181975" cy="1743075"/>
          </a:xfrm>
          <a:prstGeom prst="rect">
            <a:avLst/>
          </a:prstGeom>
        </p:spPr>
      </p:pic>
      <p:sp>
        <p:nvSpPr>
          <p:cNvPr id="14" name="Titel 13">
            <a:extLst>
              <a:ext uri="{FF2B5EF4-FFF2-40B4-BE49-F238E27FC236}">
                <a16:creationId xmlns:a16="http://schemas.microsoft.com/office/drawing/2014/main" id="{CFFADA01-1A92-42A5-8352-E3EEC3837EA0}"/>
              </a:ext>
            </a:extLst>
          </p:cNvPr>
          <p:cNvSpPr>
            <a:spLocks noGrp="1"/>
          </p:cNvSpPr>
          <p:nvPr>
            <p:ph type="title"/>
          </p:nvPr>
        </p:nvSpPr>
        <p:spPr>
          <a:xfrm>
            <a:off x="719400" y="720367"/>
            <a:ext cx="10753200" cy="720000"/>
          </a:xfrm>
        </p:spPr>
        <p:txBody>
          <a:bodyPr anchor="ctr" anchorCtr="0">
            <a:normAutofit/>
          </a:bodyPr>
          <a:lstStyle>
            <a:lvl1pPr>
              <a:defRPr sz="4000"/>
            </a:lvl1pPr>
          </a:lstStyle>
          <a:p>
            <a:r>
              <a:rPr lang="nl-NL"/>
              <a:t>Klik om stijl te bewerken</a:t>
            </a:r>
            <a:endParaRPr lang="nl-BE"/>
          </a:p>
        </p:txBody>
      </p:sp>
      <p:sp>
        <p:nvSpPr>
          <p:cNvPr id="15" name="Tijdelijke aanduiding voor tekst 2">
            <a:extLst>
              <a:ext uri="{FF2B5EF4-FFF2-40B4-BE49-F238E27FC236}">
                <a16:creationId xmlns:a16="http://schemas.microsoft.com/office/drawing/2014/main" id="{6A43CE44-E083-4BCC-B28E-A7F4B39010BC}"/>
              </a:ext>
            </a:extLst>
          </p:cNvPr>
          <p:cNvSpPr>
            <a:spLocks noGrp="1"/>
          </p:cNvSpPr>
          <p:nvPr>
            <p:ph type="body" sz="quarter" idx="10"/>
          </p:nvPr>
        </p:nvSpPr>
        <p:spPr>
          <a:xfrm>
            <a:off x="720725" y="1799999"/>
            <a:ext cx="107521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6" name="Tijdelijke aanduiding voor tekst 6">
            <a:extLst>
              <a:ext uri="{FF2B5EF4-FFF2-40B4-BE49-F238E27FC236}">
                <a16:creationId xmlns:a16="http://schemas.microsoft.com/office/drawing/2014/main" id="{2A9372A9-156F-4FBA-811A-D6FE5EEE1FDD}"/>
              </a:ext>
            </a:extLst>
          </p:cNvPr>
          <p:cNvSpPr>
            <a:spLocks noGrp="1"/>
          </p:cNvSpPr>
          <p:nvPr>
            <p:ph type="body" sz="quarter" idx="13"/>
          </p:nvPr>
        </p:nvSpPr>
        <p:spPr>
          <a:xfrm>
            <a:off x="720725"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pic>
        <p:nvPicPr>
          <p:cNvPr id="17" name="Graphic 16">
            <a:hlinkClick r:id="" action="ppaction://noaction"/>
            <a:extLst>
              <a:ext uri="{FF2B5EF4-FFF2-40B4-BE49-F238E27FC236}">
                <a16:creationId xmlns:a16="http://schemas.microsoft.com/office/drawing/2014/main" id="{F041C219-1068-49A4-BAF5-5F6D39B5A4B7}"/>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2555114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titel-tekst//geel-grijs//GEEN LIJN">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A751AC2-9D5E-41BC-899A-2B7DB98B448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10025" y="0"/>
            <a:ext cx="8181975" cy="1743075"/>
          </a:xfrm>
          <a:prstGeom prst="rect">
            <a:avLst/>
          </a:prstGeom>
        </p:spPr>
      </p:pic>
      <p:sp>
        <p:nvSpPr>
          <p:cNvPr id="14" name="Titel 13">
            <a:extLst>
              <a:ext uri="{FF2B5EF4-FFF2-40B4-BE49-F238E27FC236}">
                <a16:creationId xmlns:a16="http://schemas.microsoft.com/office/drawing/2014/main" id="{CFFADA01-1A92-42A5-8352-E3EEC3837EA0}"/>
              </a:ext>
            </a:extLst>
          </p:cNvPr>
          <p:cNvSpPr>
            <a:spLocks noGrp="1"/>
          </p:cNvSpPr>
          <p:nvPr>
            <p:ph type="title"/>
          </p:nvPr>
        </p:nvSpPr>
        <p:spPr>
          <a:xfrm>
            <a:off x="719400" y="720367"/>
            <a:ext cx="10753200" cy="720000"/>
          </a:xfrm>
        </p:spPr>
        <p:txBody>
          <a:bodyPr anchor="ctr" anchorCtr="0">
            <a:normAutofit/>
          </a:bodyPr>
          <a:lstStyle>
            <a:lvl1pPr>
              <a:defRPr sz="4000"/>
            </a:lvl1pPr>
          </a:lstStyle>
          <a:p>
            <a:r>
              <a:rPr lang="nl-NL"/>
              <a:t>Klik om stijl te bewerken</a:t>
            </a:r>
            <a:endParaRPr lang="nl-BE"/>
          </a:p>
        </p:txBody>
      </p:sp>
      <p:sp>
        <p:nvSpPr>
          <p:cNvPr id="15" name="Tijdelijke aanduiding voor tekst 2">
            <a:extLst>
              <a:ext uri="{FF2B5EF4-FFF2-40B4-BE49-F238E27FC236}">
                <a16:creationId xmlns:a16="http://schemas.microsoft.com/office/drawing/2014/main" id="{6A43CE44-E083-4BCC-B28E-A7F4B39010BC}"/>
              </a:ext>
            </a:extLst>
          </p:cNvPr>
          <p:cNvSpPr>
            <a:spLocks noGrp="1"/>
          </p:cNvSpPr>
          <p:nvPr>
            <p:ph type="body" sz="quarter" idx="10"/>
          </p:nvPr>
        </p:nvSpPr>
        <p:spPr>
          <a:xfrm>
            <a:off x="720725" y="1799999"/>
            <a:ext cx="107521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6">
            <a:extLst>
              <a:ext uri="{FF2B5EF4-FFF2-40B4-BE49-F238E27FC236}">
                <a16:creationId xmlns:a16="http://schemas.microsoft.com/office/drawing/2014/main" id="{87D5025A-001D-40C6-8E94-1911C0B72098}"/>
              </a:ext>
            </a:extLst>
          </p:cNvPr>
          <p:cNvSpPr>
            <a:spLocks noGrp="1"/>
          </p:cNvSpPr>
          <p:nvPr>
            <p:ph type="body" sz="quarter" idx="13"/>
          </p:nvPr>
        </p:nvSpPr>
        <p:spPr>
          <a:xfrm>
            <a:off x="720725"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pic>
        <p:nvPicPr>
          <p:cNvPr id="8" name="Graphic 7">
            <a:hlinkClick r:id="" action="ppaction://noaction"/>
            <a:extLst>
              <a:ext uri="{FF2B5EF4-FFF2-40B4-BE49-F238E27FC236}">
                <a16:creationId xmlns:a16="http://schemas.microsoft.com/office/drawing/2014/main" id="{74398C68-CFE1-4537-A5CD-6A225690C479}"/>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1698046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el-tekst//geel-grijs">
    <p:spTree>
      <p:nvGrpSpPr>
        <p:cNvPr id="1" name=""/>
        <p:cNvGrpSpPr/>
        <p:nvPr/>
      </p:nvGrpSpPr>
      <p:grpSpPr>
        <a:xfrm>
          <a:off x="0" y="0"/>
          <a:ext cx="0" cy="0"/>
          <a:chOff x="0" y="0"/>
          <a:chExt cx="0" cy="0"/>
        </a:xfrm>
      </p:grpSpPr>
      <p:cxnSp>
        <p:nvCxnSpPr>
          <p:cNvPr id="8" name="Rechte verbindingslijn 7">
            <a:extLst>
              <a:ext uri="{FF2B5EF4-FFF2-40B4-BE49-F238E27FC236}">
                <a16:creationId xmlns:a16="http://schemas.microsoft.com/office/drawing/2014/main" id="{80E438E6-1343-4C50-A189-72BCF2674F20}"/>
              </a:ext>
            </a:extLst>
          </p:cNvPr>
          <p:cNvCxnSpPr/>
          <p:nvPr/>
        </p:nvCxnSpPr>
        <p:spPr>
          <a:xfrm>
            <a:off x="720725"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BA751AC2-9D5E-41BC-899A-2B7DB98B448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10025" y="0"/>
            <a:ext cx="8181975" cy="1743075"/>
          </a:xfrm>
          <a:prstGeom prst="rect">
            <a:avLst/>
          </a:prstGeom>
        </p:spPr>
      </p:pic>
      <p:sp>
        <p:nvSpPr>
          <p:cNvPr id="14" name="Titel 13">
            <a:extLst>
              <a:ext uri="{FF2B5EF4-FFF2-40B4-BE49-F238E27FC236}">
                <a16:creationId xmlns:a16="http://schemas.microsoft.com/office/drawing/2014/main" id="{CFFADA01-1A92-42A5-8352-E3EEC3837EA0}"/>
              </a:ext>
            </a:extLst>
          </p:cNvPr>
          <p:cNvSpPr>
            <a:spLocks noGrp="1"/>
          </p:cNvSpPr>
          <p:nvPr>
            <p:ph type="title"/>
          </p:nvPr>
        </p:nvSpPr>
        <p:spPr>
          <a:xfrm>
            <a:off x="719400" y="357189"/>
            <a:ext cx="10753200" cy="1080000"/>
          </a:xfrm>
        </p:spPr>
        <p:txBody>
          <a:bodyPr anchor="ctr" anchorCtr="0">
            <a:normAutofit/>
          </a:bodyPr>
          <a:lstStyle>
            <a:lvl1pPr>
              <a:defRPr sz="4000"/>
            </a:lvl1pPr>
          </a:lstStyle>
          <a:p>
            <a:r>
              <a:rPr lang="nl-NL"/>
              <a:t>Klik om stijl te bewerken</a:t>
            </a:r>
            <a:endParaRPr lang="nl-BE"/>
          </a:p>
        </p:txBody>
      </p:sp>
      <p:sp>
        <p:nvSpPr>
          <p:cNvPr id="15" name="Tijdelijke aanduiding voor tekst 2">
            <a:extLst>
              <a:ext uri="{FF2B5EF4-FFF2-40B4-BE49-F238E27FC236}">
                <a16:creationId xmlns:a16="http://schemas.microsoft.com/office/drawing/2014/main" id="{6A43CE44-E083-4BCC-B28E-A7F4B39010BC}"/>
              </a:ext>
            </a:extLst>
          </p:cNvPr>
          <p:cNvSpPr>
            <a:spLocks noGrp="1"/>
          </p:cNvSpPr>
          <p:nvPr>
            <p:ph type="body" sz="quarter" idx="10"/>
          </p:nvPr>
        </p:nvSpPr>
        <p:spPr>
          <a:xfrm>
            <a:off x="720725" y="1799999"/>
            <a:ext cx="107521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67F35D2E-ECCD-43E4-8A43-3320C8D4BB3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42770358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el-tekst//geel-grijs//GEEN LIJN">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A751AC2-9D5E-41BC-899A-2B7DB98B448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10025" y="0"/>
            <a:ext cx="8181975" cy="1743075"/>
          </a:xfrm>
          <a:prstGeom prst="rect">
            <a:avLst/>
          </a:prstGeom>
        </p:spPr>
      </p:pic>
      <p:sp>
        <p:nvSpPr>
          <p:cNvPr id="14" name="Titel 13">
            <a:extLst>
              <a:ext uri="{FF2B5EF4-FFF2-40B4-BE49-F238E27FC236}">
                <a16:creationId xmlns:a16="http://schemas.microsoft.com/office/drawing/2014/main" id="{CFFADA01-1A92-42A5-8352-E3EEC3837EA0}"/>
              </a:ext>
            </a:extLst>
          </p:cNvPr>
          <p:cNvSpPr>
            <a:spLocks noGrp="1"/>
          </p:cNvSpPr>
          <p:nvPr>
            <p:ph type="title"/>
          </p:nvPr>
        </p:nvSpPr>
        <p:spPr>
          <a:xfrm>
            <a:off x="719400" y="357189"/>
            <a:ext cx="10753200" cy="1080000"/>
          </a:xfrm>
        </p:spPr>
        <p:txBody>
          <a:bodyPr anchor="ctr" anchorCtr="0">
            <a:normAutofit/>
          </a:bodyPr>
          <a:lstStyle>
            <a:lvl1pPr>
              <a:defRPr sz="4000"/>
            </a:lvl1pPr>
          </a:lstStyle>
          <a:p>
            <a:r>
              <a:rPr lang="nl-NL"/>
              <a:t>Klik om stijl te bewerken</a:t>
            </a:r>
            <a:endParaRPr lang="nl-BE"/>
          </a:p>
        </p:txBody>
      </p:sp>
      <p:sp>
        <p:nvSpPr>
          <p:cNvPr id="15" name="Tijdelijke aanduiding voor tekst 2">
            <a:extLst>
              <a:ext uri="{FF2B5EF4-FFF2-40B4-BE49-F238E27FC236}">
                <a16:creationId xmlns:a16="http://schemas.microsoft.com/office/drawing/2014/main" id="{6A43CE44-E083-4BCC-B28E-A7F4B39010BC}"/>
              </a:ext>
            </a:extLst>
          </p:cNvPr>
          <p:cNvSpPr>
            <a:spLocks noGrp="1"/>
          </p:cNvSpPr>
          <p:nvPr>
            <p:ph type="body" sz="quarter" idx="10"/>
          </p:nvPr>
        </p:nvSpPr>
        <p:spPr>
          <a:xfrm>
            <a:off x="720725" y="1799999"/>
            <a:ext cx="107521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6" name="Graphic 5">
            <a:hlinkClick r:id="" action="ppaction://noaction"/>
            <a:extLst>
              <a:ext uri="{FF2B5EF4-FFF2-40B4-BE49-F238E27FC236}">
                <a16:creationId xmlns:a16="http://schemas.microsoft.com/office/drawing/2014/main" id="{BD74FE73-3170-4698-AE20-F43FEC16292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3534196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titel-tekst//geel">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720725" y="1799999"/>
            <a:ext cx="107521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Graphic 11">
            <a:extLst>
              <a:ext uri="{FF2B5EF4-FFF2-40B4-BE49-F238E27FC236}">
                <a16:creationId xmlns:a16="http://schemas.microsoft.com/office/drawing/2014/main" id="{B32F63AF-17D1-4117-AD09-4BB236E7B21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9725" y="0"/>
            <a:ext cx="6772275" cy="1438275"/>
          </a:xfrm>
          <a:prstGeom prst="rect">
            <a:avLst/>
          </a:prstGeom>
        </p:spPr>
      </p:pic>
      <p:cxnSp>
        <p:nvCxnSpPr>
          <p:cNvPr id="13" name="Rechte verbindingslijn 12">
            <a:extLst>
              <a:ext uri="{FF2B5EF4-FFF2-40B4-BE49-F238E27FC236}">
                <a16:creationId xmlns:a16="http://schemas.microsoft.com/office/drawing/2014/main" id="{D27E50D4-A8DB-4029-9EAD-2DF15AB10517}"/>
              </a:ext>
            </a:extLst>
          </p:cNvPr>
          <p:cNvCxnSpPr/>
          <p:nvPr/>
        </p:nvCxnSpPr>
        <p:spPr>
          <a:xfrm>
            <a:off x="720725"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
        <p:nvSpPr>
          <p:cNvPr id="16" name="Titel 13">
            <a:extLst>
              <a:ext uri="{FF2B5EF4-FFF2-40B4-BE49-F238E27FC236}">
                <a16:creationId xmlns:a16="http://schemas.microsoft.com/office/drawing/2014/main" id="{F265506E-0B97-4EC8-A558-3BC473CC5591}"/>
              </a:ext>
            </a:extLst>
          </p:cNvPr>
          <p:cNvSpPr>
            <a:spLocks noGrp="1"/>
          </p:cNvSpPr>
          <p:nvPr>
            <p:ph type="title"/>
          </p:nvPr>
        </p:nvSpPr>
        <p:spPr>
          <a:xfrm>
            <a:off x="719400" y="720367"/>
            <a:ext cx="10753200" cy="720000"/>
          </a:xfrm>
        </p:spPr>
        <p:txBody>
          <a:bodyPr anchor="ctr" anchorCtr="0">
            <a:normAutofit/>
          </a:bodyPr>
          <a:lstStyle>
            <a:lvl1pPr>
              <a:defRPr sz="4000"/>
            </a:lvl1pPr>
          </a:lstStyle>
          <a:p>
            <a:r>
              <a:rPr lang="nl-NL"/>
              <a:t>Klik om stijl te bewerken</a:t>
            </a:r>
            <a:endParaRPr lang="nl-BE"/>
          </a:p>
        </p:txBody>
      </p:sp>
      <p:sp>
        <p:nvSpPr>
          <p:cNvPr id="17" name="Tijdelijke aanduiding voor tekst 6">
            <a:extLst>
              <a:ext uri="{FF2B5EF4-FFF2-40B4-BE49-F238E27FC236}">
                <a16:creationId xmlns:a16="http://schemas.microsoft.com/office/drawing/2014/main" id="{D7FF0BFE-D900-444B-AAD5-6C3D3CD49229}"/>
              </a:ext>
            </a:extLst>
          </p:cNvPr>
          <p:cNvSpPr>
            <a:spLocks noGrp="1"/>
          </p:cNvSpPr>
          <p:nvPr>
            <p:ph type="body" sz="quarter" idx="13"/>
          </p:nvPr>
        </p:nvSpPr>
        <p:spPr>
          <a:xfrm>
            <a:off x="720725"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pic>
        <p:nvPicPr>
          <p:cNvPr id="8" name="Graphic 7">
            <a:hlinkClick r:id="" action="ppaction://noaction"/>
            <a:extLst>
              <a:ext uri="{FF2B5EF4-FFF2-40B4-BE49-F238E27FC236}">
                <a16:creationId xmlns:a16="http://schemas.microsoft.com/office/drawing/2014/main" id="{49232715-6938-48D0-A71D-736653A9DAA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1518049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titel-tekst//geel//GEEN LIJN">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720725" y="1799999"/>
            <a:ext cx="107521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Graphic 11">
            <a:extLst>
              <a:ext uri="{FF2B5EF4-FFF2-40B4-BE49-F238E27FC236}">
                <a16:creationId xmlns:a16="http://schemas.microsoft.com/office/drawing/2014/main" id="{B32F63AF-17D1-4117-AD09-4BB236E7B21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9725" y="0"/>
            <a:ext cx="6772275" cy="1438275"/>
          </a:xfrm>
          <a:prstGeom prst="rect">
            <a:avLst/>
          </a:prstGeom>
        </p:spPr>
      </p:pic>
      <p:sp>
        <p:nvSpPr>
          <p:cNvPr id="16" name="Titel 13">
            <a:extLst>
              <a:ext uri="{FF2B5EF4-FFF2-40B4-BE49-F238E27FC236}">
                <a16:creationId xmlns:a16="http://schemas.microsoft.com/office/drawing/2014/main" id="{F265506E-0B97-4EC8-A558-3BC473CC5591}"/>
              </a:ext>
            </a:extLst>
          </p:cNvPr>
          <p:cNvSpPr>
            <a:spLocks noGrp="1"/>
          </p:cNvSpPr>
          <p:nvPr>
            <p:ph type="title"/>
          </p:nvPr>
        </p:nvSpPr>
        <p:spPr>
          <a:xfrm>
            <a:off x="719400" y="720367"/>
            <a:ext cx="10753200" cy="720000"/>
          </a:xfrm>
        </p:spPr>
        <p:txBody>
          <a:bodyPr anchor="ctr" anchorCtr="0">
            <a:normAutofit/>
          </a:bodyPr>
          <a:lstStyle>
            <a:lvl1pPr>
              <a:defRPr sz="4000"/>
            </a:lvl1pPr>
          </a:lstStyle>
          <a:p>
            <a:r>
              <a:rPr lang="nl-NL"/>
              <a:t>Klik om stijl te bewerken</a:t>
            </a:r>
            <a:endParaRPr lang="nl-BE"/>
          </a:p>
        </p:txBody>
      </p:sp>
      <p:sp>
        <p:nvSpPr>
          <p:cNvPr id="8" name="Tijdelijke aanduiding voor tekst 6">
            <a:extLst>
              <a:ext uri="{FF2B5EF4-FFF2-40B4-BE49-F238E27FC236}">
                <a16:creationId xmlns:a16="http://schemas.microsoft.com/office/drawing/2014/main" id="{3D95BE7C-AC69-47D3-9B86-BA266CB60B1E}"/>
              </a:ext>
            </a:extLst>
          </p:cNvPr>
          <p:cNvSpPr>
            <a:spLocks noGrp="1"/>
          </p:cNvSpPr>
          <p:nvPr>
            <p:ph type="body" sz="quarter" idx="13"/>
          </p:nvPr>
        </p:nvSpPr>
        <p:spPr>
          <a:xfrm>
            <a:off x="720725"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pic>
        <p:nvPicPr>
          <p:cNvPr id="7" name="Graphic 6">
            <a:hlinkClick r:id="" action="ppaction://noaction"/>
            <a:extLst>
              <a:ext uri="{FF2B5EF4-FFF2-40B4-BE49-F238E27FC236}">
                <a16:creationId xmlns:a16="http://schemas.microsoft.com/office/drawing/2014/main" id="{C93E805D-E601-4C12-8F2A-3FFFD1E59BB9}"/>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2160422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el-tekst//geel">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720725" y="1799999"/>
            <a:ext cx="107521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Graphic 11">
            <a:extLst>
              <a:ext uri="{FF2B5EF4-FFF2-40B4-BE49-F238E27FC236}">
                <a16:creationId xmlns:a16="http://schemas.microsoft.com/office/drawing/2014/main" id="{B32F63AF-17D1-4117-AD09-4BB236E7B21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9725" y="0"/>
            <a:ext cx="6772275" cy="1438275"/>
          </a:xfrm>
          <a:prstGeom prst="rect">
            <a:avLst/>
          </a:prstGeom>
        </p:spPr>
      </p:pic>
      <p:cxnSp>
        <p:nvCxnSpPr>
          <p:cNvPr id="13" name="Rechte verbindingslijn 12">
            <a:extLst>
              <a:ext uri="{FF2B5EF4-FFF2-40B4-BE49-F238E27FC236}">
                <a16:creationId xmlns:a16="http://schemas.microsoft.com/office/drawing/2014/main" id="{D27E50D4-A8DB-4029-9EAD-2DF15AB10517}"/>
              </a:ext>
            </a:extLst>
          </p:cNvPr>
          <p:cNvCxnSpPr/>
          <p:nvPr/>
        </p:nvCxnSpPr>
        <p:spPr>
          <a:xfrm>
            <a:off x="720725"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
        <p:nvSpPr>
          <p:cNvPr id="16" name="Titel 13">
            <a:extLst>
              <a:ext uri="{FF2B5EF4-FFF2-40B4-BE49-F238E27FC236}">
                <a16:creationId xmlns:a16="http://schemas.microsoft.com/office/drawing/2014/main" id="{F265506E-0B97-4EC8-A558-3BC473CC5591}"/>
              </a:ext>
            </a:extLst>
          </p:cNvPr>
          <p:cNvSpPr>
            <a:spLocks noGrp="1"/>
          </p:cNvSpPr>
          <p:nvPr>
            <p:ph type="title"/>
          </p:nvPr>
        </p:nvSpPr>
        <p:spPr>
          <a:xfrm>
            <a:off x="719400" y="357189"/>
            <a:ext cx="10753200" cy="1080000"/>
          </a:xfrm>
        </p:spPr>
        <p:txBody>
          <a:bodyPr anchor="ctr" anchorCtr="0">
            <a:normAutofit/>
          </a:bodyPr>
          <a:lstStyle>
            <a:lvl1pPr>
              <a:defRPr sz="4000"/>
            </a:lvl1pPr>
          </a:lstStyle>
          <a:p>
            <a:r>
              <a:rPr lang="nl-NL"/>
              <a:t>Klik om stijl te bewerken</a:t>
            </a:r>
            <a:endParaRPr lang="nl-BE"/>
          </a:p>
        </p:txBody>
      </p:sp>
      <p:pic>
        <p:nvPicPr>
          <p:cNvPr id="7" name="Graphic 6">
            <a:hlinkClick r:id="" action="ppaction://noaction"/>
            <a:extLst>
              <a:ext uri="{FF2B5EF4-FFF2-40B4-BE49-F238E27FC236}">
                <a16:creationId xmlns:a16="http://schemas.microsoft.com/office/drawing/2014/main" id="{87167055-5011-4CF9-A470-D3C4D42020E0}"/>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264603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el-tekst//geel//GEEN LIJN">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720725" y="1799999"/>
            <a:ext cx="107521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Graphic 11">
            <a:extLst>
              <a:ext uri="{FF2B5EF4-FFF2-40B4-BE49-F238E27FC236}">
                <a16:creationId xmlns:a16="http://schemas.microsoft.com/office/drawing/2014/main" id="{B32F63AF-17D1-4117-AD09-4BB236E7B21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9725" y="0"/>
            <a:ext cx="6772275" cy="1438275"/>
          </a:xfrm>
          <a:prstGeom prst="rect">
            <a:avLst/>
          </a:prstGeom>
        </p:spPr>
      </p:pic>
      <p:sp>
        <p:nvSpPr>
          <p:cNvPr id="16" name="Titel 13">
            <a:extLst>
              <a:ext uri="{FF2B5EF4-FFF2-40B4-BE49-F238E27FC236}">
                <a16:creationId xmlns:a16="http://schemas.microsoft.com/office/drawing/2014/main" id="{F265506E-0B97-4EC8-A558-3BC473CC5591}"/>
              </a:ext>
            </a:extLst>
          </p:cNvPr>
          <p:cNvSpPr>
            <a:spLocks noGrp="1"/>
          </p:cNvSpPr>
          <p:nvPr>
            <p:ph type="title"/>
          </p:nvPr>
        </p:nvSpPr>
        <p:spPr>
          <a:xfrm>
            <a:off x="719400" y="357189"/>
            <a:ext cx="10753200" cy="1080000"/>
          </a:xfrm>
        </p:spPr>
        <p:txBody>
          <a:bodyPr anchor="ctr" anchorCtr="0">
            <a:normAutofit/>
          </a:bodyPr>
          <a:lstStyle>
            <a:lvl1pPr>
              <a:defRPr sz="4000"/>
            </a:lvl1pPr>
          </a:lstStyle>
          <a:p>
            <a:r>
              <a:rPr lang="nl-NL"/>
              <a:t>Klik om stijl te bewerken</a:t>
            </a:r>
            <a:endParaRPr lang="nl-BE"/>
          </a:p>
        </p:txBody>
      </p:sp>
      <p:pic>
        <p:nvPicPr>
          <p:cNvPr id="6" name="Graphic 5">
            <a:hlinkClick r:id="" action="ppaction://noaction"/>
            <a:extLst>
              <a:ext uri="{FF2B5EF4-FFF2-40B4-BE49-F238E27FC236}">
                <a16:creationId xmlns:a16="http://schemas.microsoft.com/office/drawing/2014/main" id="{CC648069-4236-4FC5-8A8E-13EECABDE4E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96453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elpagina_v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140009-D296-44AC-9500-69C690B03F1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A905F8F9-A082-4A0F-8A07-9AA5C01FC1F0}"/>
              </a:ext>
            </a:extLst>
          </p:cNvPr>
          <p:cNvSpPr>
            <a:spLocks noGrp="1"/>
          </p:cNvSpPr>
          <p:nvPr>
            <p:ph type="title"/>
          </p:nvPr>
        </p:nvSpPr>
        <p:spPr>
          <a:xfrm>
            <a:off x="0" y="1260000"/>
            <a:ext cx="12193200" cy="1890000"/>
          </a:xfrm>
        </p:spPr>
        <p:txBody>
          <a:bodyPr lIns="720000" tIns="180000" rIns="720000"/>
          <a:lstStyle/>
          <a:p>
            <a:r>
              <a:rPr lang="nl-NL"/>
              <a:t>Klik om stijl te bewerken</a:t>
            </a:r>
            <a:endParaRPr lang="nl-BE"/>
          </a:p>
        </p:txBody>
      </p:sp>
      <p:pic>
        <p:nvPicPr>
          <p:cNvPr id="13" name="Graphic 12">
            <a:hlinkClick r:id="" action="ppaction://noaction"/>
            <a:extLst>
              <a:ext uri="{FF2B5EF4-FFF2-40B4-BE49-F238E27FC236}">
                <a16:creationId xmlns:a16="http://schemas.microsoft.com/office/drawing/2014/main" id="{93F3DD8F-13A3-465C-B867-049DA9BBBDE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725" y="5778000"/>
            <a:ext cx="1748573" cy="720000"/>
          </a:xfrm>
          <a:prstGeom prst="rect">
            <a:avLst/>
          </a:prstGeom>
        </p:spPr>
      </p:pic>
      <p:sp>
        <p:nvSpPr>
          <p:cNvPr id="16" name="TextBox 6">
            <a:extLst>
              <a:ext uri="{FF2B5EF4-FFF2-40B4-BE49-F238E27FC236}">
                <a16:creationId xmlns:a16="http://schemas.microsoft.com/office/drawing/2014/main" id="{F8211DB1-FC17-4EF1-A4A6-AA4A87F5388A}"/>
              </a:ext>
            </a:extLst>
          </p:cNvPr>
          <p:cNvSpPr txBox="1"/>
          <p:nvPr/>
        </p:nvSpPr>
        <p:spPr>
          <a:xfrm>
            <a:off x="8238611" y="5832108"/>
            <a:ext cx="3600000" cy="720000"/>
          </a:xfrm>
          <a:prstGeom prst="rect">
            <a:avLst/>
          </a:prstGeom>
          <a:noFill/>
        </p:spPr>
        <p:txBody>
          <a:bodyPr wrap="square" lIns="0" tIns="0" rIns="0" bIns="0" rtlCol="0" anchor="b" anchorCtr="0">
            <a:noAutofit/>
          </a:bodyPr>
          <a:lstStyle/>
          <a:p>
            <a:pPr algn="r"/>
            <a:r>
              <a:rPr lang="nl-BE" sz="1800">
                <a:solidFill>
                  <a:srgbClr val="373737"/>
                </a:solidFill>
                <a:latin typeface="FlandersArtSans-Medium" panose="00000600000000000000" pitchFamily="2" charset="0"/>
                <a:hlinkClick r:id="rId6"/>
              </a:rPr>
              <a:t>binnenland.vlaanderen.be</a:t>
            </a:r>
            <a:endParaRPr lang="nl-BE" sz="1800">
              <a:solidFill>
                <a:srgbClr val="373737"/>
              </a:solidFill>
              <a:latin typeface="FlandersArtSans-Medium" panose="00000600000000000000" pitchFamily="2" charset="0"/>
            </a:endParaRPr>
          </a:p>
        </p:txBody>
      </p:sp>
      <p:pic>
        <p:nvPicPr>
          <p:cNvPr id="17" name="Graphic 16">
            <a:hlinkClick r:id="" action="ppaction://noaction"/>
            <a:extLst>
              <a:ext uri="{FF2B5EF4-FFF2-40B4-BE49-F238E27FC236}">
                <a16:creationId xmlns:a16="http://schemas.microsoft.com/office/drawing/2014/main" id="{AC77402D-E395-492E-8E40-C42BA6F6C7F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24800" y="540000"/>
            <a:ext cx="604550" cy="770400"/>
          </a:xfrm>
          <a:prstGeom prst="rect">
            <a:avLst/>
          </a:prstGeom>
        </p:spPr>
      </p:pic>
      <p:sp>
        <p:nvSpPr>
          <p:cNvPr id="19" name="Tijdelijke aanduiding voor tekst 18">
            <a:extLst>
              <a:ext uri="{FF2B5EF4-FFF2-40B4-BE49-F238E27FC236}">
                <a16:creationId xmlns:a16="http://schemas.microsoft.com/office/drawing/2014/main" id="{14019916-3AE5-40D8-9399-B27DF8CED529}"/>
              </a:ext>
            </a:extLst>
          </p:cNvPr>
          <p:cNvSpPr>
            <a:spLocks noGrp="1"/>
          </p:cNvSpPr>
          <p:nvPr>
            <p:ph type="body" sz="quarter" idx="10"/>
          </p:nvPr>
        </p:nvSpPr>
        <p:spPr>
          <a:xfrm>
            <a:off x="720726" y="3150000"/>
            <a:ext cx="10752138" cy="900000"/>
          </a:xfrm>
        </p:spPr>
        <p:txBody>
          <a:bodyPr anchor="ctr" anchorCtr="0"/>
          <a:lstStyle>
            <a:lvl2pPr marL="360000" indent="0">
              <a:buNone/>
              <a:defRPr/>
            </a:lvl2pPr>
          </a:lstStyle>
          <a:p>
            <a:pPr lvl="0"/>
            <a:r>
              <a:rPr lang="nl-NL"/>
              <a:t>Klikken om de tekststijl van het model te bewerken</a:t>
            </a:r>
          </a:p>
        </p:txBody>
      </p:sp>
    </p:spTree>
    <p:extLst>
      <p:ext uri="{BB962C8B-B14F-4D97-AF65-F5344CB8AC3E}">
        <p14:creationId xmlns:p14="http://schemas.microsoft.com/office/powerpoint/2010/main" val="10025223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el-tekst//geel//GEEN LIJN">
    <p:bg>
      <p:bgPr>
        <a:solidFill>
          <a:srgbClr val="223564"/>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32F63AF-17D1-4117-AD09-4BB236E7B21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9725" y="0"/>
            <a:ext cx="6772275" cy="1438275"/>
          </a:xfrm>
          <a:prstGeom prst="rect">
            <a:avLst/>
          </a:prstGeom>
        </p:spPr>
      </p:pic>
      <p:pic>
        <p:nvPicPr>
          <p:cNvPr id="6" name="Graphic 5">
            <a:hlinkClick r:id="" action="ppaction://noaction"/>
            <a:extLst>
              <a:ext uri="{FF2B5EF4-FFF2-40B4-BE49-F238E27FC236}">
                <a16:creationId xmlns:a16="http://schemas.microsoft.com/office/drawing/2014/main" id="{CC648069-4236-4FC5-8A8E-13EECABDE4E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1849911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el+tekst+foto01">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988635" y="844520"/>
            <a:ext cx="7203365" cy="6013480"/>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1588"/>
            <a:ext cx="12192000" cy="6855016"/>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720725" y="357188"/>
            <a:ext cx="6286467"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720725" y="1799999"/>
            <a:ext cx="6286467"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ekstvak 11">
            <a:extLst>
              <a:ext uri="{FF2B5EF4-FFF2-40B4-BE49-F238E27FC236}">
                <a16:creationId xmlns:a16="http://schemas.microsoft.com/office/drawing/2014/main" id="{41D96A7E-3752-4C26-AB56-8908D4CC8049}"/>
              </a:ext>
            </a:extLst>
          </p:cNvPr>
          <p:cNvSpPr txBox="1"/>
          <p:nvPr/>
        </p:nvSpPr>
        <p:spPr>
          <a:xfrm rot="720000">
            <a:off x="9820084" y="411754"/>
            <a:ext cx="1287720" cy="779460"/>
          </a:xfrm>
          <a:prstGeom prst="rect">
            <a:avLst/>
          </a:prstGeom>
          <a:noFill/>
        </p:spPr>
        <p:txBody>
          <a:bodyPr wrap="square" lIns="0" tIns="0" rIns="0" bIns="0" rtlCol="0" anchor="b" anchorCtr="0">
            <a:noAutofit/>
          </a:bodyPr>
          <a:lstStyle/>
          <a:p>
            <a:pPr marL="43200" algn="l">
              <a:lnSpc>
                <a:spcPts val="1400"/>
              </a:lnSpc>
            </a:pPr>
            <a:r>
              <a:rPr lang="nl-BE" sz="1300">
                <a:solidFill>
                  <a:srgbClr val="3C3D3C"/>
                </a:solidFill>
                <a:latin typeface="FlandersArtSans-Medium" panose="00000600000000000000" pitchFamily="2" charset="0"/>
              </a:rPr>
              <a:t>Integratie en</a:t>
            </a:r>
          </a:p>
          <a:p>
            <a:pPr marL="90000" algn="l">
              <a:lnSpc>
                <a:spcPts val="1400"/>
              </a:lnSpc>
            </a:pPr>
            <a:r>
              <a:rPr lang="nl-BE" sz="1300">
                <a:solidFill>
                  <a:srgbClr val="3C3D3C"/>
                </a:solidFill>
                <a:latin typeface="FlandersArtSans-Medium" panose="00000600000000000000" pitchFamily="2" charset="0"/>
              </a:rPr>
              <a:t>Inburgering</a:t>
            </a:r>
          </a:p>
          <a:p>
            <a:pPr marL="522000" algn="l">
              <a:lnSpc>
                <a:spcPts val="1400"/>
              </a:lnSpc>
            </a:pPr>
            <a:r>
              <a:rPr lang="nl-BE" sz="1300">
                <a:solidFill>
                  <a:srgbClr val="3C3D3C"/>
                </a:solidFill>
                <a:latin typeface="FlandersArtSans-Medium" panose="00000600000000000000" pitchFamily="2" charset="0"/>
              </a:rPr>
              <a:t>_____</a:t>
            </a:r>
            <a:endParaRPr lang="nl-BE" sz="1300">
              <a:solidFill>
                <a:srgbClr val="FFEB00"/>
              </a:solidFill>
              <a:latin typeface="FlandersArtSans-Medium" panose="00000600000000000000" pitchFamily="2" charset="0"/>
            </a:endParaRPr>
          </a:p>
        </p:txBody>
      </p:sp>
      <p:cxnSp>
        <p:nvCxnSpPr>
          <p:cNvPr id="8" name="Rechte verbindingslijn 7">
            <a:extLst>
              <a:ext uri="{FF2B5EF4-FFF2-40B4-BE49-F238E27FC236}">
                <a16:creationId xmlns:a16="http://schemas.microsoft.com/office/drawing/2014/main" id="{0F0503B9-1B56-4529-B1D3-9550C803D3A4}"/>
              </a:ext>
            </a:extLst>
          </p:cNvPr>
          <p:cNvCxnSpPr/>
          <p:nvPr/>
        </p:nvCxnSpPr>
        <p:spPr>
          <a:xfrm>
            <a:off x="720725"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0" name="Graphic 9">
            <a:hlinkClick r:id="" action="ppaction://noaction"/>
            <a:extLst>
              <a:ext uri="{FF2B5EF4-FFF2-40B4-BE49-F238E27FC236}">
                <a16:creationId xmlns:a16="http://schemas.microsoft.com/office/drawing/2014/main" id="{9B49C929-9587-47A7-9130-F288B5CCC6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0000" y="5956050"/>
            <a:ext cx="1311431" cy="540000"/>
          </a:xfrm>
          <a:prstGeom prst="rect">
            <a:avLst/>
          </a:prstGeom>
        </p:spPr>
      </p:pic>
    </p:spTree>
    <p:extLst>
      <p:ext uri="{BB962C8B-B14F-4D97-AF65-F5344CB8AC3E}">
        <p14:creationId xmlns:p14="http://schemas.microsoft.com/office/powerpoint/2010/main" val="341713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el+tekst+foto02">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7943160" cy="6741342"/>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1492"/>
            <a:ext cx="12192000" cy="6855016"/>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4500000" y="357188"/>
            <a:ext cx="7331638"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4500000" y="1799999"/>
            <a:ext cx="73316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10" name="Rechte verbindingslijn 9">
            <a:extLst>
              <a:ext uri="{FF2B5EF4-FFF2-40B4-BE49-F238E27FC236}">
                <a16:creationId xmlns:a16="http://schemas.microsoft.com/office/drawing/2014/main" id="{48589CDE-A498-47F3-8EFA-DE1E8B304434}"/>
              </a:ext>
            </a:extLst>
          </p:cNvPr>
          <p:cNvCxnSpPr/>
          <p:nvPr/>
        </p:nvCxnSpPr>
        <p:spPr>
          <a:xfrm>
            <a:off x="4500000"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4" name="Graphic 13">
            <a:hlinkClick r:id="" action="ppaction://noaction"/>
            <a:extLst>
              <a:ext uri="{FF2B5EF4-FFF2-40B4-BE49-F238E27FC236}">
                <a16:creationId xmlns:a16="http://schemas.microsoft.com/office/drawing/2014/main" id="{EB337452-3C8E-4EFD-B0BC-2443E1FDF44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26557" y="5956050"/>
            <a:ext cx="1311431" cy="540000"/>
          </a:xfrm>
          <a:prstGeom prst="rect">
            <a:avLst/>
          </a:prstGeom>
        </p:spPr>
      </p:pic>
      <p:sp>
        <p:nvSpPr>
          <p:cNvPr id="15" name="Tekstvak 14">
            <a:extLst>
              <a:ext uri="{FF2B5EF4-FFF2-40B4-BE49-F238E27FC236}">
                <a16:creationId xmlns:a16="http://schemas.microsoft.com/office/drawing/2014/main" id="{23990880-CC39-40DF-A376-9841BE4B5853}"/>
              </a:ext>
            </a:extLst>
          </p:cNvPr>
          <p:cNvSpPr txBox="1"/>
          <p:nvPr/>
        </p:nvSpPr>
        <p:spPr>
          <a:xfrm rot="720000">
            <a:off x="167866" y="5170045"/>
            <a:ext cx="1287720" cy="779460"/>
          </a:xfrm>
          <a:prstGeom prst="rect">
            <a:avLst/>
          </a:prstGeom>
          <a:noFill/>
        </p:spPr>
        <p:txBody>
          <a:bodyPr wrap="square" lIns="0" tIns="0" rIns="0" bIns="0" rtlCol="0" anchor="b" anchorCtr="0">
            <a:noAutofit/>
          </a:bodyPr>
          <a:lstStyle/>
          <a:p>
            <a:pPr marL="43200" algn="l">
              <a:lnSpc>
                <a:spcPts val="1400"/>
              </a:lnSpc>
            </a:pPr>
            <a:r>
              <a:rPr lang="nl-BE" sz="1300">
                <a:solidFill>
                  <a:srgbClr val="3C3D3C"/>
                </a:solidFill>
                <a:latin typeface="FlandersArtSans-Medium" panose="00000600000000000000" pitchFamily="2" charset="0"/>
              </a:rPr>
              <a:t>Integratie en</a:t>
            </a:r>
          </a:p>
          <a:p>
            <a:pPr marL="90000" algn="l">
              <a:lnSpc>
                <a:spcPts val="1400"/>
              </a:lnSpc>
            </a:pPr>
            <a:r>
              <a:rPr lang="nl-BE" sz="1300">
                <a:solidFill>
                  <a:srgbClr val="3C3D3C"/>
                </a:solidFill>
                <a:latin typeface="FlandersArtSans-Medium" panose="00000600000000000000" pitchFamily="2" charset="0"/>
              </a:rPr>
              <a:t>Inburgering</a:t>
            </a:r>
          </a:p>
          <a:p>
            <a:pPr marL="522000" algn="l">
              <a:lnSpc>
                <a:spcPts val="1400"/>
              </a:lnSpc>
            </a:pPr>
            <a:r>
              <a:rPr lang="nl-BE" sz="1300">
                <a:solidFill>
                  <a:srgbClr val="3C3D3C"/>
                </a:solidFill>
                <a:latin typeface="FlandersArtSans-Medium" panose="00000600000000000000" pitchFamily="2" charset="0"/>
              </a:rPr>
              <a:t>_____</a:t>
            </a:r>
            <a:endParaRPr lang="nl-BE" sz="1300">
              <a:solidFill>
                <a:srgbClr val="FFEB00"/>
              </a:solidFill>
              <a:latin typeface="FlandersArtSans-Medium" panose="00000600000000000000" pitchFamily="2" charset="0"/>
            </a:endParaRPr>
          </a:p>
        </p:txBody>
      </p:sp>
    </p:spTree>
    <p:extLst>
      <p:ext uri="{BB962C8B-B14F-4D97-AF65-F5344CB8AC3E}">
        <p14:creationId xmlns:p14="http://schemas.microsoft.com/office/powerpoint/2010/main" val="1315237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el+tekst+foto03">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1999" y="-1588"/>
            <a:ext cx="9977029" cy="6855016"/>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2984"/>
            <a:ext cx="12192000" cy="6855016"/>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4860000" y="357188"/>
            <a:ext cx="6971638"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4860000" y="1799999"/>
            <a:ext cx="69716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8" name="Graphic 7">
            <a:hlinkClick r:id="" action="ppaction://noaction"/>
            <a:extLst>
              <a:ext uri="{FF2B5EF4-FFF2-40B4-BE49-F238E27FC236}">
                <a16:creationId xmlns:a16="http://schemas.microsoft.com/office/drawing/2014/main" id="{0DDEF4AD-57BA-47C4-A3A3-BCC1F0BDC70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cxnSp>
        <p:nvCxnSpPr>
          <p:cNvPr id="10" name="Rechte verbindingslijn 9">
            <a:extLst>
              <a:ext uri="{FF2B5EF4-FFF2-40B4-BE49-F238E27FC236}">
                <a16:creationId xmlns:a16="http://schemas.microsoft.com/office/drawing/2014/main" id="{261E8574-92FB-45B0-8324-0FDBB0603D6D}"/>
              </a:ext>
            </a:extLst>
          </p:cNvPr>
          <p:cNvCxnSpPr/>
          <p:nvPr/>
        </p:nvCxnSpPr>
        <p:spPr>
          <a:xfrm>
            <a:off x="4860000"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8946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el+tekst+foto04">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0382652" cy="6858001"/>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1492"/>
            <a:ext cx="12192000" cy="6855016"/>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760362" y="357188"/>
            <a:ext cx="6072863"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760362" y="1799999"/>
            <a:ext cx="6071276"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8" name="Graphic 7">
            <a:hlinkClick r:id="" action="ppaction://noaction"/>
            <a:extLst>
              <a:ext uri="{FF2B5EF4-FFF2-40B4-BE49-F238E27FC236}">
                <a16:creationId xmlns:a16="http://schemas.microsoft.com/office/drawing/2014/main" id="{7F9E58C2-A053-4239-A2EE-0EA49859B08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cxnSp>
        <p:nvCxnSpPr>
          <p:cNvPr id="11" name="Rechte verbindingslijn 10">
            <a:extLst>
              <a:ext uri="{FF2B5EF4-FFF2-40B4-BE49-F238E27FC236}">
                <a16:creationId xmlns:a16="http://schemas.microsoft.com/office/drawing/2014/main" id="{E1B885BB-EF28-4CAD-9B74-B1FB6C6EB739}"/>
              </a:ext>
            </a:extLst>
          </p:cNvPr>
          <p:cNvCxnSpPr/>
          <p:nvPr/>
        </p:nvCxnSpPr>
        <p:spPr>
          <a:xfrm>
            <a:off x="5760362"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0FC088DE-A70B-422E-B3BB-89AD5DE57B92}"/>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Lokaal</a:t>
            </a:r>
          </a:p>
          <a:p>
            <a:pPr algn="l">
              <a:lnSpc>
                <a:spcPts val="1400"/>
              </a:lnSpc>
            </a:pPr>
            <a:r>
              <a:rPr lang="nl-BE" sz="1300" spc="-20" baseline="0">
                <a:solidFill>
                  <a:srgbClr val="3C3D3C"/>
                </a:solidFill>
                <a:latin typeface="FlandersArtSans-Medium" panose="00000600000000000000" pitchFamily="2" charset="0"/>
              </a:rPr>
              <a:t>  bestuur</a:t>
            </a:r>
          </a:p>
          <a:p>
            <a:pPr algn="l">
              <a:lnSpc>
                <a:spcPts val="1400"/>
              </a:lnSpc>
            </a:pPr>
            <a:r>
              <a:rPr lang="nl-BE" sz="1300" spc="-20" baseline="0">
                <a:solidFill>
                  <a:srgbClr val="3C3D3C"/>
                </a:solidFill>
                <a:latin typeface="FlandersArtSans-Medium" panose="00000600000000000000" pitchFamily="2" charset="0"/>
              </a:rPr>
              <a:t>    _____</a:t>
            </a:r>
          </a:p>
        </p:txBody>
      </p:sp>
    </p:spTree>
    <p:extLst>
      <p:ext uri="{BB962C8B-B14F-4D97-AF65-F5344CB8AC3E}">
        <p14:creationId xmlns:p14="http://schemas.microsoft.com/office/powerpoint/2010/main" val="2554855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328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02-inhou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7E6AD24-FA4A-4487-BA58-93DF9E359D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743" b="-23"/>
          <a:stretch/>
        </p:blipFill>
        <p:spPr>
          <a:xfrm>
            <a:off x="4859427" y="-1"/>
            <a:ext cx="7332574" cy="6858001"/>
          </a:xfrm>
          <a:prstGeom prst="rect">
            <a:avLst/>
          </a:prstGeom>
        </p:spPr>
      </p:pic>
      <p:pic>
        <p:nvPicPr>
          <p:cNvPr id="9" name="Graphic 8">
            <a:extLst>
              <a:ext uri="{FF2B5EF4-FFF2-40B4-BE49-F238E27FC236}">
                <a16:creationId xmlns:a16="http://schemas.microsoft.com/office/drawing/2014/main" id="{CA72CA81-22B0-4F63-B2EE-5900ACF169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1588"/>
            <a:ext cx="12197307" cy="6858000"/>
          </a:xfrm>
          <a:prstGeom prst="rect">
            <a:avLst/>
          </a:prstGeom>
        </p:spPr>
      </p:pic>
      <p:cxnSp>
        <p:nvCxnSpPr>
          <p:cNvPr id="8" name="Rechte verbindingslijn 7">
            <a:extLst>
              <a:ext uri="{FF2B5EF4-FFF2-40B4-BE49-F238E27FC236}">
                <a16:creationId xmlns:a16="http://schemas.microsoft.com/office/drawing/2014/main" id="{80E438E6-1343-4C50-A189-72BCF2674F20}"/>
              </a:ext>
            </a:extLst>
          </p:cNvPr>
          <p:cNvCxnSpPr/>
          <p:nvPr/>
        </p:nvCxnSpPr>
        <p:spPr>
          <a:xfrm>
            <a:off x="720725"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
        <p:nvSpPr>
          <p:cNvPr id="14" name="Titel 13">
            <a:extLst>
              <a:ext uri="{FF2B5EF4-FFF2-40B4-BE49-F238E27FC236}">
                <a16:creationId xmlns:a16="http://schemas.microsoft.com/office/drawing/2014/main" id="{CFFADA01-1A92-42A5-8352-E3EEC3837EA0}"/>
              </a:ext>
            </a:extLst>
          </p:cNvPr>
          <p:cNvSpPr>
            <a:spLocks noGrp="1"/>
          </p:cNvSpPr>
          <p:nvPr>
            <p:ph type="title"/>
          </p:nvPr>
        </p:nvSpPr>
        <p:spPr>
          <a:xfrm>
            <a:off x="719400" y="357189"/>
            <a:ext cx="10753200" cy="1080000"/>
          </a:xfrm>
        </p:spPr>
        <p:txBody>
          <a:bodyPr anchor="ctr" anchorCtr="0">
            <a:normAutofit/>
          </a:bodyPr>
          <a:lstStyle>
            <a:lvl1pPr>
              <a:defRPr sz="4000"/>
            </a:lvl1pPr>
          </a:lstStyle>
          <a:p>
            <a:r>
              <a:rPr lang="nl-NL"/>
              <a:t>Klik om stijl te bewerken</a:t>
            </a:r>
            <a:endParaRPr lang="nl-BE"/>
          </a:p>
        </p:txBody>
      </p:sp>
      <p:sp>
        <p:nvSpPr>
          <p:cNvPr id="15" name="Tijdelijke aanduiding voor tekst 2">
            <a:extLst>
              <a:ext uri="{FF2B5EF4-FFF2-40B4-BE49-F238E27FC236}">
                <a16:creationId xmlns:a16="http://schemas.microsoft.com/office/drawing/2014/main" id="{6A43CE44-E083-4BCC-B28E-A7F4B39010BC}"/>
              </a:ext>
            </a:extLst>
          </p:cNvPr>
          <p:cNvSpPr>
            <a:spLocks noGrp="1"/>
          </p:cNvSpPr>
          <p:nvPr>
            <p:ph type="body" sz="quarter" idx="10"/>
          </p:nvPr>
        </p:nvSpPr>
        <p:spPr>
          <a:xfrm>
            <a:off x="720725" y="1799999"/>
            <a:ext cx="107521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67F35D2E-ECCD-43E4-8A43-3320C8D4BB3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26558" y="5956050"/>
            <a:ext cx="1311428" cy="540000"/>
          </a:xfrm>
          <a:prstGeom prst="rect">
            <a:avLst/>
          </a:prstGeom>
          <a:effectLst>
            <a:outerShdw blurRad="38100" dist="38100" dir="2700000" algn="tl" rotWithShape="0">
              <a:prstClr val="black">
                <a:alpha val="25000"/>
              </a:prstClr>
            </a:outerShdw>
          </a:effectLst>
        </p:spPr>
      </p:pic>
    </p:spTree>
    <p:extLst>
      <p:ext uri="{BB962C8B-B14F-4D97-AF65-F5344CB8AC3E}">
        <p14:creationId xmlns:p14="http://schemas.microsoft.com/office/powerpoint/2010/main" val="22914014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09-ABB_MISSIE OK">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2000" y="-2"/>
            <a:ext cx="5682930" cy="6855016"/>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2000" cy="6855016"/>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4860000" y="357188"/>
            <a:ext cx="6971638"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4860000" y="1799999"/>
            <a:ext cx="69716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8" name="Graphic 7">
            <a:hlinkClick r:id="" action="ppaction://noaction"/>
            <a:extLst>
              <a:ext uri="{FF2B5EF4-FFF2-40B4-BE49-F238E27FC236}">
                <a16:creationId xmlns:a16="http://schemas.microsoft.com/office/drawing/2014/main" id="{0DDEF4AD-57BA-47C4-A3A3-BCC1F0BDC70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cxnSp>
        <p:nvCxnSpPr>
          <p:cNvPr id="10" name="Rechte verbindingslijn 9">
            <a:extLst>
              <a:ext uri="{FF2B5EF4-FFF2-40B4-BE49-F238E27FC236}">
                <a16:creationId xmlns:a16="http://schemas.microsoft.com/office/drawing/2014/main" id="{261E8574-92FB-45B0-8324-0FDBB0603D6D}"/>
              </a:ext>
            </a:extLst>
          </p:cNvPr>
          <p:cNvCxnSpPr/>
          <p:nvPr/>
        </p:nvCxnSpPr>
        <p:spPr>
          <a:xfrm>
            <a:off x="4860000"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78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0-Visi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7307" cy="6858000"/>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760362" y="357188"/>
            <a:ext cx="6072863"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760362" y="1799999"/>
            <a:ext cx="6071276"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8" name="Graphic 7">
            <a:hlinkClick r:id="" action="ppaction://noaction"/>
            <a:extLst>
              <a:ext uri="{FF2B5EF4-FFF2-40B4-BE49-F238E27FC236}">
                <a16:creationId xmlns:a16="http://schemas.microsoft.com/office/drawing/2014/main" id="{7F9E58C2-A053-4239-A2EE-0EA49859B08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cxnSp>
        <p:nvCxnSpPr>
          <p:cNvPr id="11" name="Rechte verbindingslijn 10">
            <a:extLst>
              <a:ext uri="{FF2B5EF4-FFF2-40B4-BE49-F238E27FC236}">
                <a16:creationId xmlns:a16="http://schemas.microsoft.com/office/drawing/2014/main" id="{E1B885BB-EF28-4CAD-9B74-B1FB6C6EB739}"/>
              </a:ext>
            </a:extLst>
          </p:cNvPr>
          <p:cNvCxnSpPr/>
          <p:nvPr/>
        </p:nvCxnSpPr>
        <p:spPr>
          <a:xfrm>
            <a:off x="5760362"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6876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2-ABB_titel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6FCA4E3-76B5-46BD-92CC-A772CD484C6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74708" y="0"/>
            <a:ext cx="4317292" cy="6858000"/>
          </a:xfrm>
          <a:prstGeom prst="rect">
            <a:avLst/>
          </a:prstGeom>
        </p:spPr>
      </p:pic>
      <p:pic>
        <p:nvPicPr>
          <p:cNvPr id="8" name="Graphic 7">
            <a:extLst>
              <a:ext uri="{FF2B5EF4-FFF2-40B4-BE49-F238E27FC236}">
                <a16:creationId xmlns:a16="http://schemas.microsoft.com/office/drawing/2014/main" id="{E5ED4797-6B38-4DEC-A43D-AF91CC36E67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0" y="0"/>
            <a:ext cx="1747930" cy="68580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720000"/>
            <a:ext cx="9493924" cy="720000"/>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58775" y="357188"/>
            <a:ext cx="1008000" cy="415060"/>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551560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elpagina_v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140009-D296-44AC-9500-69C690B03F1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A905F8F9-A082-4A0F-8A07-9AA5C01FC1F0}"/>
              </a:ext>
            </a:extLst>
          </p:cNvPr>
          <p:cNvSpPr>
            <a:spLocks noGrp="1"/>
          </p:cNvSpPr>
          <p:nvPr>
            <p:ph type="title"/>
          </p:nvPr>
        </p:nvSpPr>
        <p:spPr>
          <a:xfrm>
            <a:off x="0" y="1260000"/>
            <a:ext cx="12193200" cy="1890000"/>
          </a:xfrm>
        </p:spPr>
        <p:txBody>
          <a:bodyPr lIns="720000" tIns="180000" rIns="720000"/>
          <a:lstStyle/>
          <a:p>
            <a:r>
              <a:rPr lang="nl-NL"/>
              <a:t>Klik om stijl te bewerken</a:t>
            </a:r>
            <a:endParaRPr lang="nl-BE"/>
          </a:p>
        </p:txBody>
      </p:sp>
      <p:pic>
        <p:nvPicPr>
          <p:cNvPr id="13" name="Graphic 12">
            <a:hlinkClick r:id="" action="ppaction://noaction"/>
            <a:extLst>
              <a:ext uri="{FF2B5EF4-FFF2-40B4-BE49-F238E27FC236}">
                <a16:creationId xmlns:a16="http://schemas.microsoft.com/office/drawing/2014/main" id="{93F3DD8F-13A3-465C-B867-049DA9BBBDE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725" y="5778000"/>
            <a:ext cx="1748573" cy="720000"/>
          </a:xfrm>
          <a:prstGeom prst="rect">
            <a:avLst/>
          </a:prstGeom>
        </p:spPr>
      </p:pic>
      <p:sp>
        <p:nvSpPr>
          <p:cNvPr id="16" name="TextBox 6">
            <a:extLst>
              <a:ext uri="{FF2B5EF4-FFF2-40B4-BE49-F238E27FC236}">
                <a16:creationId xmlns:a16="http://schemas.microsoft.com/office/drawing/2014/main" id="{F8211DB1-FC17-4EF1-A4A6-AA4A87F5388A}"/>
              </a:ext>
            </a:extLst>
          </p:cNvPr>
          <p:cNvSpPr txBox="1"/>
          <p:nvPr/>
        </p:nvSpPr>
        <p:spPr>
          <a:xfrm>
            <a:off x="8238611" y="5832108"/>
            <a:ext cx="3600000" cy="720000"/>
          </a:xfrm>
          <a:prstGeom prst="rect">
            <a:avLst/>
          </a:prstGeom>
          <a:noFill/>
        </p:spPr>
        <p:txBody>
          <a:bodyPr wrap="square" lIns="0" tIns="0" rIns="0" bIns="0" rtlCol="0" anchor="b" anchorCtr="0">
            <a:noAutofit/>
          </a:bodyPr>
          <a:lstStyle/>
          <a:p>
            <a:pPr algn="r"/>
            <a:r>
              <a:rPr lang="nl-BE" sz="1800">
                <a:solidFill>
                  <a:srgbClr val="373737"/>
                </a:solidFill>
                <a:latin typeface="FlandersArtSans-Medium" panose="00000600000000000000" pitchFamily="2" charset="0"/>
                <a:hlinkClick r:id="rId6"/>
              </a:rPr>
              <a:t>binnenland.vlaanderen.be</a:t>
            </a:r>
            <a:endParaRPr lang="nl-BE" sz="1800">
              <a:solidFill>
                <a:srgbClr val="373737"/>
              </a:solidFill>
              <a:latin typeface="FlandersArtSans-Medium" panose="00000600000000000000" pitchFamily="2" charset="0"/>
            </a:endParaRPr>
          </a:p>
        </p:txBody>
      </p:sp>
      <p:pic>
        <p:nvPicPr>
          <p:cNvPr id="17" name="Graphic 16">
            <a:hlinkClick r:id="rId7" action="ppaction://hlinksldjump"/>
            <a:extLst>
              <a:ext uri="{FF2B5EF4-FFF2-40B4-BE49-F238E27FC236}">
                <a16:creationId xmlns:a16="http://schemas.microsoft.com/office/drawing/2014/main" id="{AC77402D-E395-492E-8E40-C42BA6F6C7F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24800" y="540000"/>
            <a:ext cx="604550" cy="770400"/>
          </a:xfrm>
          <a:prstGeom prst="rect">
            <a:avLst/>
          </a:prstGeom>
        </p:spPr>
      </p:pic>
      <p:sp>
        <p:nvSpPr>
          <p:cNvPr id="19" name="Tijdelijke aanduiding voor tekst 18">
            <a:extLst>
              <a:ext uri="{FF2B5EF4-FFF2-40B4-BE49-F238E27FC236}">
                <a16:creationId xmlns:a16="http://schemas.microsoft.com/office/drawing/2014/main" id="{14019916-3AE5-40D8-9399-B27DF8CED529}"/>
              </a:ext>
            </a:extLst>
          </p:cNvPr>
          <p:cNvSpPr>
            <a:spLocks noGrp="1"/>
          </p:cNvSpPr>
          <p:nvPr>
            <p:ph type="body" sz="quarter" idx="10"/>
          </p:nvPr>
        </p:nvSpPr>
        <p:spPr>
          <a:xfrm>
            <a:off x="720726" y="3150000"/>
            <a:ext cx="10752138" cy="900000"/>
          </a:xfrm>
        </p:spPr>
        <p:txBody>
          <a:bodyPr anchor="ctr" anchorCtr="0"/>
          <a:lstStyle>
            <a:lvl2pPr marL="360000" indent="0">
              <a:buNone/>
              <a:defRPr/>
            </a:lvl2pPr>
          </a:lstStyle>
          <a:p>
            <a:pPr lvl="0"/>
            <a:r>
              <a:rPr lang="nl-NL"/>
              <a:t>Klikken om de tekststijl van het model te bewerken</a:t>
            </a:r>
          </a:p>
        </p:txBody>
      </p:sp>
    </p:spTree>
    <p:extLst>
      <p:ext uri="{BB962C8B-B14F-4D97-AF65-F5344CB8AC3E}">
        <p14:creationId xmlns:p14="http://schemas.microsoft.com/office/powerpoint/2010/main" val="10025223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Deelpagina_beleidsvelden">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140009-D296-44AC-9500-69C690B03F1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A905F8F9-A082-4A0F-8A07-9AA5C01FC1F0}"/>
              </a:ext>
            </a:extLst>
          </p:cNvPr>
          <p:cNvSpPr>
            <a:spLocks noGrp="1"/>
          </p:cNvSpPr>
          <p:nvPr>
            <p:ph type="title"/>
          </p:nvPr>
        </p:nvSpPr>
        <p:spPr>
          <a:xfrm>
            <a:off x="0" y="1260000"/>
            <a:ext cx="12193200" cy="1890000"/>
          </a:xfrm>
        </p:spPr>
        <p:txBody>
          <a:bodyPr lIns="720000" tIns="180000" rIns="720000"/>
          <a:lstStyle/>
          <a:p>
            <a:r>
              <a:rPr lang="nl-NL"/>
              <a:t>Klik om stijl te bewerken</a:t>
            </a:r>
            <a:endParaRPr lang="nl-BE"/>
          </a:p>
        </p:txBody>
      </p:sp>
      <p:pic>
        <p:nvPicPr>
          <p:cNvPr id="13" name="Graphic 12">
            <a:hlinkClick r:id="" action="ppaction://noaction"/>
            <a:extLst>
              <a:ext uri="{FF2B5EF4-FFF2-40B4-BE49-F238E27FC236}">
                <a16:creationId xmlns:a16="http://schemas.microsoft.com/office/drawing/2014/main" id="{93F3DD8F-13A3-465C-B867-049DA9BBBDE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725" y="5778000"/>
            <a:ext cx="1748573" cy="720000"/>
          </a:xfrm>
          <a:prstGeom prst="rect">
            <a:avLst/>
          </a:prstGeom>
        </p:spPr>
      </p:pic>
      <p:sp>
        <p:nvSpPr>
          <p:cNvPr id="16" name="TextBox 6">
            <a:extLst>
              <a:ext uri="{FF2B5EF4-FFF2-40B4-BE49-F238E27FC236}">
                <a16:creationId xmlns:a16="http://schemas.microsoft.com/office/drawing/2014/main" id="{F8211DB1-FC17-4EF1-A4A6-AA4A87F5388A}"/>
              </a:ext>
            </a:extLst>
          </p:cNvPr>
          <p:cNvSpPr txBox="1"/>
          <p:nvPr/>
        </p:nvSpPr>
        <p:spPr>
          <a:xfrm>
            <a:off x="8238611" y="5832108"/>
            <a:ext cx="3600000" cy="720000"/>
          </a:xfrm>
          <a:prstGeom prst="rect">
            <a:avLst/>
          </a:prstGeom>
          <a:noFill/>
        </p:spPr>
        <p:txBody>
          <a:bodyPr wrap="square" lIns="0" tIns="0" rIns="0" bIns="0" rtlCol="0" anchor="b" anchorCtr="0">
            <a:noAutofit/>
          </a:bodyPr>
          <a:lstStyle/>
          <a:p>
            <a:pPr algn="r"/>
            <a:r>
              <a:rPr lang="nl-BE" sz="1800">
                <a:solidFill>
                  <a:srgbClr val="373737"/>
                </a:solidFill>
                <a:latin typeface="FlandersArtSans-Medium" panose="00000600000000000000" pitchFamily="2" charset="0"/>
                <a:hlinkClick r:id="rId6"/>
              </a:rPr>
              <a:t>binnenland.vlaanderen.be</a:t>
            </a:r>
            <a:endParaRPr lang="nl-BE" sz="1800">
              <a:solidFill>
                <a:srgbClr val="373737"/>
              </a:solidFill>
              <a:latin typeface="FlandersArtSans-Medium" panose="00000600000000000000" pitchFamily="2" charset="0"/>
            </a:endParaRPr>
          </a:p>
        </p:txBody>
      </p:sp>
      <p:pic>
        <p:nvPicPr>
          <p:cNvPr id="17" name="Graphic 16">
            <a:hlinkClick r:id="" action="ppaction://noaction"/>
            <a:extLst>
              <a:ext uri="{FF2B5EF4-FFF2-40B4-BE49-F238E27FC236}">
                <a16:creationId xmlns:a16="http://schemas.microsoft.com/office/drawing/2014/main" id="{AC77402D-E395-492E-8E40-C42BA6F6C7F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24800" y="540000"/>
            <a:ext cx="604550" cy="770400"/>
          </a:xfrm>
          <a:prstGeom prst="rect">
            <a:avLst/>
          </a:prstGeom>
        </p:spPr>
      </p:pic>
      <p:sp>
        <p:nvSpPr>
          <p:cNvPr id="19" name="Tijdelijke aanduiding voor tekst 18">
            <a:extLst>
              <a:ext uri="{FF2B5EF4-FFF2-40B4-BE49-F238E27FC236}">
                <a16:creationId xmlns:a16="http://schemas.microsoft.com/office/drawing/2014/main" id="{14019916-3AE5-40D8-9399-B27DF8CED529}"/>
              </a:ext>
            </a:extLst>
          </p:cNvPr>
          <p:cNvSpPr>
            <a:spLocks noGrp="1"/>
          </p:cNvSpPr>
          <p:nvPr>
            <p:ph type="body" sz="quarter" idx="10"/>
          </p:nvPr>
        </p:nvSpPr>
        <p:spPr>
          <a:xfrm>
            <a:off x="720726" y="3150000"/>
            <a:ext cx="10752138" cy="900000"/>
          </a:xfrm>
        </p:spPr>
        <p:txBody>
          <a:bodyPr anchor="ctr" anchorCtr="0"/>
          <a:lstStyle>
            <a:lvl2pPr marL="360000" indent="0">
              <a:buNone/>
              <a:defRPr/>
            </a:lvl2pPr>
          </a:lstStyle>
          <a:p>
            <a:pPr lvl="0"/>
            <a:r>
              <a:rPr lang="nl-NL"/>
              <a:t>Klikken om de tekststijl van het model te bewerken</a:t>
            </a:r>
          </a:p>
        </p:txBody>
      </p:sp>
    </p:spTree>
    <p:extLst>
      <p:ext uri="{BB962C8B-B14F-4D97-AF65-F5344CB8AC3E}">
        <p14:creationId xmlns:p14="http://schemas.microsoft.com/office/powerpoint/2010/main" val="18576784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2-Deelpagina_beleidsvelden">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140009-D296-44AC-9500-69C690B03F1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A905F8F9-A082-4A0F-8A07-9AA5C01FC1F0}"/>
              </a:ext>
            </a:extLst>
          </p:cNvPr>
          <p:cNvSpPr>
            <a:spLocks noGrp="1"/>
          </p:cNvSpPr>
          <p:nvPr>
            <p:ph type="title"/>
          </p:nvPr>
        </p:nvSpPr>
        <p:spPr>
          <a:xfrm>
            <a:off x="0" y="1260000"/>
            <a:ext cx="12193200" cy="1890000"/>
          </a:xfrm>
        </p:spPr>
        <p:txBody>
          <a:bodyPr lIns="720000" tIns="180000" rIns="720000"/>
          <a:lstStyle/>
          <a:p>
            <a:r>
              <a:rPr lang="nl-NL"/>
              <a:t>Klik om stijl te bewerken</a:t>
            </a:r>
            <a:endParaRPr lang="nl-BE"/>
          </a:p>
        </p:txBody>
      </p:sp>
      <p:pic>
        <p:nvPicPr>
          <p:cNvPr id="13" name="Graphic 12">
            <a:hlinkClick r:id="" action="ppaction://noaction"/>
            <a:extLst>
              <a:ext uri="{FF2B5EF4-FFF2-40B4-BE49-F238E27FC236}">
                <a16:creationId xmlns:a16="http://schemas.microsoft.com/office/drawing/2014/main" id="{93F3DD8F-13A3-465C-B867-049DA9BBBDE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725" y="5778000"/>
            <a:ext cx="1748573" cy="720000"/>
          </a:xfrm>
          <a:prstGeom prst="rect">
            <a:avLst/>
          </a:prstGeom>
        </p:spPr>
      </p:pic>
      <p:sp>
        <p:nvSpPr>
          <p:cNvPr id="16" name="TextBox 6">
            <a:extLst>
              <a:ext uri="{FF2B5EF4-FFF2-40B4-BE49-F238E27FC236}">
                <a16:creationId xmlns:a16="http://schemas.microsoft.com/office/drawing/2014/main" id="{F8211DB1-FC17-4EF1-A4A6-AA4A87F5388A}"/>
              </a:ext>
            </a:extLst>
          </p:cNvPr>
          <p:cNvSpPr txBox="1"/>
          <p:nvPr/>
        </p:nvSpPr>
        <p:spPr>
          <a:xfrm>
            <a:off x="8238611" y="5832108"/>
            <a:ext cx="3600000" cy="720000"/>
          </a:xfrm>
          <a:prstGeom prst="rect">
            <a:avLst/>
          </a:prstGeom>
          <a:noFill/>
        </p:spPr>
        <p:txBody>
          <a:bodyPr wrap="square" lIns="0" tIns="0" rIns="0" bIns="0" rtlCol="0" anchor="b" anchorCtr="0">
            <a:noAutofit/>
          </a:bodyPr>
          <a:lstStyle/>
          <a:p>
            <a:pPr algn="r"/>
            <a:r>
              <a:rPr lang="nl-BE" sz="1800">
                <a:solidFill>
                  <a:srgbClr val="373737"/>
                </a:solidFill>
                <a:latin typeface="FlandersArtSans-Medium" panose="00000600000000000000" pitchFamily="2" charset="0"/>
                <a:hlinkClick r:id="rId6"/>
              </a:rPr>
              <a:t>binnenland.vlaanderen.be</a:t>
            </a:r>
            <a:endParaRPr lang="nl-BE" sz="1800">
              <a:solidFill>
                <a:srgbClr val="373737"/>
              </a:solidFill>
              <a:latin typeface="FlandersArtSans-Medium" panose="00000600000000000000" pitchFamily="2" charset="0"/>
            </a:endParaRPr>
          </a:p>
        </p:txBody>
      </p:sp>
      <p:pic>
        <p:nvPicPr>
          <p:cNvPr id="17" name="Graphic 16">
            <a:hlinkClick r:id="rId7" action="ppaction://hlinksldjump"/>
            <a:extLst>
              <a:ext uri="{FF2B5EF4-FFF2-40B4-BE49-F238E27FC236}">
                <a16:creationId xmlns:a16="http://schemas.microsoft.com/office/drawing/2014/main" id="{AC77402D-E395-492E-8E40-C42BA6F6C7F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24800" y="540000"/>
            <a:ext cx="604550" cy="770400"/>
          </a:xfrm>
          <a:prstGeom prst="rect">
            <a:avLst/>
          </a:prstGeom>
        </p:spPr>
      </p:pic>
      <p:sp>
        <p:nvSpPr>
          <p:cNvPr id="19" name="Tijdelijke aanduiding voor tekst 18">
            <a:extLst>
              <a:ext uri="{FF2B5EF4-FFF2-40B4-BE49-F238E27FC236}">
                <a16:creationId xmlns:a16="http://schemas.microsoft.com/office/drawing/2014/main" id="{14019916-3AE5-40D8-9399-B27DF8CED529}"/>
              </a:ext>
            </a:extLst>
          </p:cNvPr>
          <p:cNvSpPr>
            <a:spLocks noGrp="1"/>
          </p:cNvSpPr>
          <p:nvPr>
            <p:ph type="body" sz="quarter" idx="10"/>
          </p:nvPr>
        </p:nvSpPr>
        <p:spPr>
          <a:xfrm>
            <a:off x="720726" y="3150000"/>
            <a:ext cx="10752138" cy="900000"/>
          </a:xfrm>
        </p:spPr>
        <p:txBody>
          <a:bodyPr anchor="ctr" anchorCtr="0"/>
          <a:lstStyle>
            <a:lvl2pPr marL="360000" indent="0">
              <a:buNone/>
              <a:defRPr/>
            </a:lvl2pPr>
          </a:lstStyle>
          <a:p>
            <a:pPr lvl="0"/>
            <a:r>
              <a:rPr lang="nl-NL"/>
              <a:t>Klikken om de tekststijl van het model te bewerken</a:t>
            </a:r>
          </a:p>
        </p:txBody>
      </p:sp>
    </p:spTree>
    <p:extLst>
      <p:ext uri="{BB962C8B-B14F-4D97-AF65-F5344CB8AC3E}">
        <p14:creationId xmlns:p14="http://schemas.microsoft.com/office/powerpoint/2010/main" val="1857678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4-beleidsvelden">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CD98730-4EBA-4F15-B71E-0CE22CE43DF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7306" cy="6858000"/>
          </a:xfrm>
          <a:prstGeom prst="rect">
            <a:avLst/>
          </a:prstGeom>
        </p:spPr>
      </p:pic>
      <p:pic>
        <p:nvPicPr>
          <p:cNvPr id="4" name="Graphic 3">
            <a:hlinkClick r:id="" action="ppaction://noaction"/>
            <a:extLst>
              <a:ext uri="{FF2B5EF4-FFF2-40B4-BE49-F238E27FC236}">
                <a16:creationId xmlns:a16="http://schemas.microsoft.com/office/drawing/2014/main" id="{1791ADDE-5F9D-4D79-93BC-1682888C15E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8763303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5-lokaal bestuur ">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C4F1067-CE43-447B-A45D-1AA2C15340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11862" y="1548449"/>
            <a:ext cx="3680138" cy="5309551"/>
          </a:xfrm>
          <a:prstGeom prst="rect">
            <a:avLst/>
          </a:prstGeom>
        </p:spPr>
      </p:pic>
      <p:pic>
        <p:nvPicPr>
          <p:cNvPr id="4" name="Graphic 3">
            <a:extLst>
              <a:ext uri="{FF2B5EF4-FFF2-40B4-BE49-F238E27FC236}">
                <a16:creationId xmlns:a16="http://schemas.microsoft.com/office/drawing/2014/main" id="{5EA3C77F-083D-48B0-AEAB-76F0F0726E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6" cy="68580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720000"/>
            <a:ext cx="9493924" cy="720000"/>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4" y="357189"/>
            <a:ext cx="1008000" cy="415058"/>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cxnSp>
        <p:nvCxnSpPr>
          <p:cNvPr id="10" name="Rechte verbindingslijn 9">
            <a:extLst>
              <a:ext uri="{FF2B5EF4-FFF2-40B4-BE49-F238E27FC236}">
                <a16:creationId xmlns:a16="http://schemas.microsoft.com/office/drawing/2014/main" id="{E3A148CB-828F-4DFD-AA4C-69725B2E3FBA}"/>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229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6-Lokbest">
    <p:spTree>
      <p:nvGrpSpPr>
        <p:cNvPr id="1" name=""/>
        <p:cNvGrpSpPr/>
        <p:nvPr/>
      </p:nvGrpSpPr>
      <p:grpSpPr>
        <a:xfrm>
          <a:off x="0" y="0"/>
          <a:ext cx="0" cy="0"/>
          <a:chOff x="0" y="0"/>
          <a:chExt cx="0" cy="0"/>
        </a:xfrm>
      </p:grpSpPr>
      <p:pic>
        <p:nvPicPr>
          <p:cNvPr id="5" name="Afbeelding 4" descr="Afbeelding met lucht, buiten&#10;&#10;Automatisch gegenereerde beschrijving">
            <a:extLst>
              <a:ext uri="{FF2B5EF4-FFF2-40B4-BE49-F238E27FC236}">
                <a16:creationId xmlns:a16="http://schemas.microsoft.com/office/drawing/2014/main" id="{460CA32B-ADEE-43CC-AB87-897FCA9A1A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331"/>
          <a:stretch/>
        </p:blipFill>
        <p:spPr>
          <a:xfrm>
            <a:off x="0" y="-1"/>
            <a:ext cx="5085087" cy="6442099"/>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7" cy="6858000"/>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4500000" y="357188"/>
            <a:ext cx="7331638"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4500000" y="1799999"/>
            <a:ext cx="73316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10" name="Rechte verbindingslijn 9">
            <a:extLst>
              <a:ext uri="{FF2B5EF4-FFF2-40B4-BE49-F238E27FC236}">
                <a16:creationId xmlns:a16="http://schemas.microsoft.com/office/drawing/2014/main" id="{48589CDE-A498-47F3-8EFA-DE1E8B304434}"/>
              </a:ext>
            </a:extLst>
          </p:cNvPr>
          <p:cNvCxnSpPr/>
          <p:nvPr/>
        </p:nvCxnSpPr>
        <p:spPr>
          <a:xfrm>
            <a:off x="4500000"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0857B820-54AA-4F3C-9F3F-E1471A122002}"/>
              </a:ext>
            </a:extLst>
          </p:cNvPr>
          <p:cNvSpPr txBox="1"/>
          <p:nvPr/>
        </p:nvSpPr>
        <p:spPr>
          <a:xfrm rot="720000">
            <a:off x="478608" y="5191325"/>
            <a:ext cx="625704" cy="779460"/>
          </a:xfrm>
          <a:prstGeom prst="rect">
            <a:avLst/>
          </a:prstGeom>
          <a:noFill/>
        </p:spPr>
        <p:txBody>
          <a:bodyPr wrap="square" lIns="0" tIns="0" rIns="0" bIns="0" rtlCol="0" anchor="b" anchorCtr="0">
            <a:noAutofit/>
          </a:bodyPr>
          <a:lstStyle/>
          <a:p>
            <a:pPr marL="144000" algn="l">
              <a:lnSpc>
                <a:spcPts val="1400"/>
              </a:lnSpc>
            </a:pPr>
            <a:r>
              <a:rPr lang="nl-BE" sz="1300">
                <a:solidFill>
                  <a:srgbClr val="3C3D3C"/>
                </a:solidFill>
                <a:latin typeface="FlandersArtSans-Medium" panose="00000600000000000000" pitchFamily="2" charset="0"/>
              </a:rPr>
              <a:t>Lokaal</a:t>
            </a:r>
          </a:p>
          <a:p>
            <a:pPr algn="l">
              <a:lnSpc>
                <a:spcPts val="1400"/>
              </a:lnSpc>
            </a:pPr>
            <a:r>
              <a:rPr lang="nl-BE" sz="1300">
                <a:solidFill>
                  <a:srgbClr val="3C3D3C"/>
                </a:solidFill>
                <a:latin typeface="FlandersArtSans-Medium" panose="00000600000000000000" pitchFamily="2" charset="0"/>
              </a:rPr>
              <a:t>bestuur</a:t>
            </a:r>
          </a:p>
          <a:p>
            <a:pPr marL="0" algn="ctr">
              <a:lnSpc>
                <a:spcPts val="1400"/>
              </a:lnSpc>
            </a:pPr>
            <a:r>
              <a:rPr lang="nl-BE" sz="1300">
                <a:solidFill>
                  <a:srgbClr val="3C3D3C"/>
                </a:solidFill>
                <a:latin typeface="FlandersArtSans-Medium" panose="00000600000000000000" pitchFamily="2" charset="0"/>
              </a:rPr>
              <a:t>_____</a:t>
            </a:r>
            <a:endParaRPr lang="nl-BE" sz="1300">
              <a:solidFill>
                <a:srgbClr val="FFEB00"/>
              </a:solidFill>
              <a:latin typeface="FlandersArtSans-Medium" panose="00000600000000000000" pitchFamily="2" charset="0"/>
            </a:endParaRPr>
          </a:p>
        </p:txBody>
      </p:sp>
      <p:pic>
        <p:nvPicPr>
          <p:cNvPr id="11" name="Graphic 10">
            <a:hlinkClick r:id="" action="ppaction://noaction"/>
            <a:extLst>
              <a:ext uri="{FF2B5EF4-FFF2-40B4-BE49-F238E27FC236}">
                <a16:creationId xmlns:a16="http://schemas.microsoft.com/office/drawing/2014/main" id="{DC1B8764-C1AC-4C6A-A69D-804BB6EC6FB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26557" y="5956050"/>
            <a:ext cx="1311431" cy="540000"/>
          </a:xfrm>
          <a:prstGeom prst="rect">
            <a:avLst/>
          </a:prstGeom>
        </p:spPr>
      </p:pic>
    </p:spTree>
    <p:extLst>
      <p:ext uri="{BB962C8B-B14F-4D97-AF65-F5344CB8AC3E}">
        <p14:creationId xmlns:p14="http://schemas.microsoft.com/office/powerpoint/2010/main" val="1276516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7-LokBest-Instr">
    <p:spTree>
      <p:nvGrpSpPr>
        <p:cNvPr id="1" name=""/>
        <p:cNvGrpSpPr/>
        <p:nvPr/>
      </p:nvGrpSpPr>
      <p:grpSpPr>
        <a:xfrm>
          <a:off x="0" y="0"/>
          <a:ext cx="0" cy="0"/>
          <a:chOff x="0" y="0"/>
          <a:chExt cx="0" cy="0"/>
        </a:xfrm>
      </p:grpSpPr>
      <p:pic>
        <p:nvPicPr>
          <p:cNvPr id="3" name="Afbeelding 2" descr="Afbeelding met lucht, buiten, gras, gebouw&#10;&#10;Automatisch gegenereerde beschrijving">
            <a:extLst>
              <a:ext uri="{FF2B5EF4-FFF2-40B4-BE49-F238E27FC236}">
                <a16:creationId xmlns:a16="http://schemas.microsoft.com/office/drawing/2014/main" id="{D4C855A2-4343-4A38-ABE5-03F59221A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83772" y="0"/>
            <a:ext cx="5052646" cy="6858000"/>
          </a:xfrm>
          <a:prstGeom prst="rect">
            <a:avLst/>
          </a:prstGeom>
        </p:spPr>
      </p:pic>
      <p:grpSp>
        <p:nvGrpSpPr>
          <p:cNvPr id="19" name="Groep 18">
            <a:extLst>
              <a:ext uri="{FF2B5EF4-FFF2-40B4-BE49-F238E27FC236}">
                <a16:creationId xmlns:a16="http://schemas.microsoft.com/office/drawing/2014/main" id="{CCE73D28-5277-4E8B-8CAE-4403748A1A8B}"/>
              </a:ext>
            </a:extLst>
          </p:cNvPr>
          <p:cNvGrpSpPr/>
          <p:nvPr/>
        </p:nvGrpSpPr>
        <p:grpSpPr>
          <a:xfrm flipH="1" flipV="1">
            <a:off x="6555385" y="1270"/>
            <a:ext cx="1937741" cy="6856730"/>
            <a:chOff x="10254260" y="-1587"/>
            <a:chExt cx="1937741" cy="6856730"/>
          </a:xfrm>
          <a:solidFill>
            <a:schemeClr val="bg1"/>
          </a:solidFill>
        </p:grpSpPr>
        <p:sp>
          <p:nvSpPr>
            <p:cNvPr id="20" name="Graphic 15">
              <a:extLst>
                <a:ext uri="{FF2B5EF4-FFF2-40B4-BE49-F238E27FC236}">
                  <a16:creationId xmlns:a16="http://schemas.microsoft.com/office/drawing/2014/main" id="{6EE34CB1-F080-4ECF-BC53-0A40CE174FF6}"/>
                </a:ext>
              </a:extLst>
            </p:cNvPr>
            <p:cNvSpPr/>
            <p:nvPr/>
          </p:nvSpPr>
          <p:spPr>
            <a:xfrm rot="5400000">
              <a:off x="7697910"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grpFill/>
            <a:ln w="9525" cap="flat">
              <a:noFill/>
              <a:prstDash val="solid"/>
              <a:miter/>
            </a:ln>
          </p:spPr>
          <p:txBody>
            <a:bodyPr rtlCol="0" anchor="ctr"/>
            <a:lstStyle/>
            <a:p>
              <a:endParaRPr lang="nl-BE"/>
            </a:p>
          </p:txBody>
        </p:sp>
        <p:sp>
          <p:nvSpPr>
            <p:cNvPr id="21" name="Graphic 15">
              <a:extLst>
                <a:ext uri="{FF2B5EF4-FFF2-40B4-BE49-F238E27FC236}">
                  <a16:creationId xmlns:a16="http://schemas.microsoft.com/office/drawing/2014/main" id="{B0DDAB65-7905-4C57-A921-FE9C8EF72B04}"/>
                </a:ext>
              </a:extLst>
            </p:cNvPr>
            <p:cNvSpPr/>
            <p:nvPr/>
          </p:nvSpPr>
          <p:spPr>
            <a:xfrm rot="5400000">
              <a:off x="7891622"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grpFill/>
            <a:ln w="9525" cap="flat">
              <a:noFill/>
              <a:prstDash val="solid"/>
              <a:miter/>
            </a:ln>
          </p:spPr>
          <p:txBody>
            <a:bodyPr rtlCol="0" anchor="ctr"/>
            <a:lstStyle/>
            <a:p>
              <a:endParaRPr lang="nl-BE"/>
            </a:p>
          </p:txBody>
        </p:sp>
      </p:grpSp>
      <p:sp>
        <p:nvSpPr>
          <p:cNvPr id="8" name="Tijdelijke aanduiding voor tekst 3">
            <a:extLst>
              <a:ext uri="{FF2B5EF4-FFF2-40B4-BE49-F238E27FC236}">
                <a16:creationId xmlns:a16="http://schemas.microsoft.com/office/drawing/2014/main" id="{AC5928D0-526E-47F1-93DB-CAA7744CA97A}"/>
              </a:ext>
            </a:extLst>
          </p:cNvPr>
          <p:cNvSpPr txBox="1">
            <a:spLocks/>
          </p:cNvSpPr>
          <p:nvPr/>
        </p:nvSpPr>
        <p:spPr>
          <a:xfrm>
            <a:off x="7200000" y="720000"/>
            <a:ext cx="4992000" cy="2643499"/>
          </a:xfrm>
          <a:prstGeom prst="rect">
            <a:avLst/>
          </a:prstGeom>
          <a:solidFill>
            <a:schemeClr val="bg2"/>
          </a:solidFill>
        </p:spPr>
        <p:txBody>
          <a:bodyPr vert="horz" wrap="square" lIns="180000" tIns="180000" rIns="180000" bIns="180000" rtlCol="0" anchor="t" anchorCtr="0">
            <a:noAutofit/>
          </a:bodyPr>
          <a:lstStyle>
            <a:lvl1pPr marL="0" indent="0" algn="l" defTabSz="914400" rtl="0" eaLnBrk="1" latinLnBrk="0" hangingPunct="1">
              <a:lnSpc>
                <a:spcPct val="112000"/>
              </a:lnSpc>
              <a:spcBef>
                <a:spcPts val="0"/>
              </a:spcBef>
              <a:buFont typeface="Arial" panose="020B0604020202020204" pitchFamily="34" charset="0"/>
              <a:buNone/>
              <a:defRPr sz="2000" kern="1200">
                <a:solidFill>
                  <a:schemeClr val="tx1"/>
                </a:solidFill>
                <a:latin typeface="FlandersArtSans-Regular" panose="00000500000000000000" pitchFamily="2" charset="0"/>
                <a:ea typeface="+mn-ea"/>
                <a:cs typeface="+mn-cs"/>
              </a:defRPr>
            </a:lvl1pPr>
            <a:lvl2pPr marL="540000" indent="-180000" algn="l" defTabSz="914400" rtl="0" eaLnBrk="1" latinLnBrk="0" hangingPunct="1">
              <a:lnSpc>
                <a:spcPct val="112000"/>
              </a:lnSpc>
              <a:spcBef>
                <a:spcPts val="0"/>
              </a:spcBef>
              <a:buSzPct val="90000"/>
              <a:buFont typeface="Arial" panose="020B0604020202020204" pitchFamily="34" charset="0"/>
              <a:buChar char="•"/>
              <a:defRPr sz="2000" kern="1200">
                <a:solidFill>
                  <a:schemeClr val="tx1"/>
                </a:solidFill>
                <a:latin typeface="FlandersArtSans-Regular" panose="00000500000000000000" pitchFamily="2" charset="0"/>
                <a:ea typeface="+mn-ea"/>
                <a:cs typeface="+mn-cs"/>
              </a:defRPr>
            </a:lvl2pPr>
            <a:lvl3pPr marL="900000" indent="-180000" algn="l" defTabSz="914400" rtl="0" eaLnBrk="1" latinLnBrk="0" hangingPunct="1">
              <a:lnSpc>
                <a:spcPct val="112000"/>
              </a:lnSpc>
              <a:spcBef>
                <a:spcPts val="0"/>
              </a:spcBef>
              <a:buSzPct val="80000"/>
              <a:buFont typeface="FlandersArtSans-Regular" panose="00000500000000000000" pitchFamily="2" charset="0"/>
              <a:buChar char="°"/>
              <a:defRPr sz="1800" kern="1200">
                <a:solidFill>
                  <a:schemeClr val="tx1"/>
                </a:solidFill>
                <a:latin typeface="FlandersArtSans-Regular" panose="00000500000000000000" pitchFamily="2" charset="0"/>
                <a:ea typeface="+mn-ea"/>
                <a:cs typeface="+mn-cs"/>
              </a:defRPr>
            </a:lvl3pPr>
            <a:lvl4pPr marL="126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4pPr>
            <a:lvl5pPr marL="162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600"/>
          </a:p>
        </p:txBody>
      </p:sp>
      <p:grpSp>
        <p:nvGrpSpPr>
          <p:cNvPr id="12" name="Groep 11">
            <a:extLst>
              <a:ext uri="{FF2B5EF4-FFF2-40B4-BE49-F238E27FC236}">
                <a16:creationId xmlns:a16="http://schemas.microsoft.com/office/drawing/2014/main" id="{E8F4C0E7-AA9E-4451-88BE-74D6689D7C4D}"/>
              </a:ext>
            </a:extLst>
          </p:cNvPr>
          <p:cNvGrpSpPr/>
          <p:nvPr/>
        </p:nvGrpSpPr>
        <p:grpSpPr>
          <a:xfrm>
            <a:off x="10254260" y="-1587"/>
            <a:ext cx="1937741" cy="6856730"/>
            <a:chOff x="10254260" y="-1587"/>
            <a:chExt cx="1937741" cy="6856730"/>
          </a:xfrm>
        </p:grpSpPr>
        <p:sp>
          <p:nvSpPr>
            <p:cNvPr id="14" name="Graphic 15">
              <a:extLst>
                <a:ext uri="{FF2B5EF4-FFF2-40B4-BE49-F238E27FC236}">
                  <a16:creationId xmlns:a16="http://schemas.microsoft.com/office/drawing/2014/main" id="{457D74DE-5C6C-4186-B993-DC2E81A0C273}"/>
                </a:ext>
              </a:extLst>
            </p:cNvPr>
            <p:cNvSpPr/>
            <p:nvPr/>
          </p:nvSpPr>
          <p:spPr>
            <a:xfrm rot="5400000">
              <a:off x="7697910"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1"/>
            </a:solidFill>
            <a:ln w="9525" cap="flat">
              <a:noFill/>
              <a:prstDash val="solid"/>
              <a:miter/>
            </a:ln>
          </p:spPr>
          <p:txBody>
            <a:bodyPr rtlCol="0" anchor="ctr"/>
            <a:lstStyle/>
            <a:p>
              <a:endParaRPr lang="nl-BE"/>
            </a:p>
          </p:txBody>
        </p:sp>
        <p:sp>
          <p:nvSpPr>
            <p:cNvPr id="15" name="Graphic 15">
              <a:extLst>
                <a:ext uri="{FF2B5EF4-FFF2-40B4-BE49-F238E27FC236}">
                  <a16:creationId xmlns:a16="http://schemas.microsoft.com/office/drawing/2014/main" id="{7A5646C0-6517-47A7-A438-E3FC672C86D1}"/>
                </a:ext>
              </a:extLst>
            </p:cNvPr>
            <p:cNvSpPr/>
            <p:nvPr/>
          </p:nvSpPr>
          <p:spPr>
            <a:xfrm rot="5400000">
              <a:off x="7891622"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2"/>
            </a:solidFill>
            <a:ln w="9525" cap="flat">
              <a:noFill/>
              <a:prstDash val="solid"/>
              <a:miter/>
            </a:ln>
          </p:spPr>
          <p:txBody>
            <a:bodyPr rtlCol="0" anchor="ctr"/>
            <a:lstStyle/>
            <a:p>
              <a:endParaRPr lang="nl-BE"/>
            </a:p>
          </p:txBody>
        </p:sp>
      </p:grpSp>
      <p:pic>
        <p:nvPicPr>
          <p:cNvPr id="7" name="Graphic 6">
            <a:extLst>
              <a:ext uri="{FF2B5EF4-FFF2-40B4-BE49-F238E27FC236}">
                <a16:creationId xmlns:a16="http://schemas.microsoft.com/office/drawing/2014/main" id="{5354695C-7EAC-4EFF-99BD-7A2D763069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747930" cy="6858000"/>
          </a:xfrm>
          <a:prstGeom prst="rect">
            <a:avLst/>
          </a:prstGeom>
        </p:spPr>
      </p:pic>
      <p:pic>
        <p:nvPicPr>
          <p:cNvPr id="13" name="Graphic 12">
            <a:hlinkClick r:id="" action="ppaction://noaction"/>
            <a:extLst>
              <a:ext uri="{FF2B5EF4-FFF2-40B4-BE49-F238E27FC236}">
                <a16:creationId xmlns:a16="http://schemas.microsoft.com/office/drawing/2014/main" id="{203E7C5C-880F-4F34-8CCA-DCE31EED4B8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sp>
        <p:nvSpPr>
          <p:cNvPr id="9" name="Tekstvak 8">
            <a:extLst>
              <a:ext uri="{FF2B5EF4-FFF2-40B4-BE49-F238E27FC236}">
                <a16:creationId xmlns:a16="http://schemas.microsoft.com/office/drawing/2014/main" id="{49D3F6B6-A1C3-452E-BD84-A98289FF49BA}"/>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Lokaal</a:t>
            </a:r>
          </a:p>
          <a:p>
            <a:pPr algn="l">
              <a:lnSpc>
                <a:spcPts val="1400"/>
              </a:lnSpc>
            </a:pPr>
            <a:r>
              <a:rPr lang="nl-BE" sz="1300" spc="-20" baseline="0">
                <a:solidFill>
                  <a:srgbClr val="3C3D3C"/>
                </a:solidFill>
                <a:latin typeface="FlandersArtSans-Medium" panose="00000600000000000000" pitchFamily="2" charset="0"/>
              </a:rPr>
              <a:t>  bestuur</a:t>
            </a:r>
          </a:p>
          <a:p>
            <a:pPr algn="l">
              <a:lnSpc>
                <a:spcPts val="1400"/>
              </a:lnSpc>
            </a:pPr>
            <a:r>
              <a:rPr lang="nl-BE" sz="1300" spc="-20" baseline="0">
                <a:solidFill>
                  <a:srgbClr val="3C3D3C"/>
                </a:solidFill>
                <a:latin typeface="FlandersArtSans-Medium" panose="00000600000000000000" pitchFamily="2" charset="0"/>
              </a:rPr>
              <a:t>    _____</a:t>
            </a:r>
          </a:p>
        </p:txBody>
      </p:sp>
      <p:sp>
        <p:nvSpPr>
          <p:cNvPr id="10" name="Titel 10">
            <a:extLst>
              <a:ext uri="{FF2B5EF4-FFF2-40B4-BE49-F238E27FC236}">
                <a16:creationId xmlns:a16="http://schemas.microsoft.com/office/drawing/2014/main" id="{BB00E46C-3D4F-4286-B077-8935A94A9E8C}"/>
              </a:ext>
            </a:extLst>
          </p:cNvPr>
          <p:cNvSpPr>
            <a:spLocks noGrp="1"/>
          </p:cNvSpPr>
          <p:nvPr>
            <p:ph type="title"/>
          </p:nvPr>
        </p:nvSpPr>
        <p:spPr>
          <a:xfrm>
            <a:off x="1980000" y="360000"/>
            <a:ext cx="9492863" cy="1170000"/>
          </a:xfrm>
        </p:spPr>
        <p:txBody>
          <a:bodyPr lIns="0" anchor="ctr" anchorCtr="0">
            <a:normAutofit/>
          </a:bodyPr>
          <a:lstStyle>
            <a:lvl1pPr>
              <a:defRPr sz="4000"/>
            </a:lvl1pPr>
          </a:lstStyle>
          <a:p>
            <a:r>
              <a:rPr lang="nl-NL"/>
              <a:t>Klik om stijl te bewerken</a:t>
            </a:r>
            <a:endParaRPr lang="nl-BE"/>
          </a:p>
        </p:txBody>
      </p:sp>
      <p:sp>
        <p:nvSpPr>
          <p:cNvPr id="11" name="Tijdelijke aanduiding voor tekst 2">
            <a:extLst>
              <a:ext uri="{FF2B5EF4-FFF2-40B4-BE49-F238E27FC236}">
                <a16:creationId xmlns:a16="http://schemas.microsoft.com/office/drawing/2014/main" id="{8E44AC07-75B1-45FB-AB42-0803121D65B6}"/>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22" name="Rechte verbindingslijn 21">
            <a:extLst>
              <a:ext uri="{FF2B5EF4-FFF2-40B4-BE49-F238E27FC236}">
                <a16:creationId xmlns:a16="http://schemas.microsoft.com/office/drawing/2014/main" id="{CDF28489-07AE-4F64-B550-054FB0926A16}"/>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5030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9_LokBest_Instrumenten">
    <p:spTree>
      <p:nvGrpSpPr>
        <p:cNvPr id="1" name=""/>
        <p:cNvGrpSpPr/>
        <p:nvPr/>
      </p:nvGrpSpPr>
      <p:grpSpPr>
        <a:xfrm>
          <a:off x="0" y="0"/>
          <a:ext cx="0" cy="0"/>
          <a:chOff x="0" y="0"/>
          <a:chExt cx="0" cy="0"/>
        </a:xfrm>
      </p:grpSpPr>
      <p:pic>
        <p:nvPicPr>
          <p:cNvPr id="3" name="Afbeelding 2" descr="Afbeelding met gebouw, buiten, lucht, grond&#10;&#10;Automatisch gegenereerde beschrijving">
            <a:extLst>
              <a:ext uri="{FF2B5EF4-FFF2-40B4-BE49-F238E27FC236}">
                <a16:creationId xmlns:a16="http://schemas.microsoft.com/office/drawing/2014/main" id="{CE786149-DF47-4BAA-82EF-7D52386F84E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817143" y="1346196"/>
            <a:ext cx="6374857" cy="5511803"/>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1588"/>
            <a:ext cx="12197307" cy="6858000"/>
          </a:xfrm>
          <a:prstGeom prst="rect">
            <a:avLst/>
          </a:prstGeom>
        </p:spPr>
      </p:pic>
      <p:sp>
        <p:nvSpPr>
          <p:cNvPr id="12" name="Tekstvak 11">
            <a:extLst>
              <a:ext uri="{FF2B5EF4-FFF2-40B4-BE49-F238E27FC236}">
                <a16:creationId xmlns:a16="http://schemas.microsoft.com/office/drawing/2014/main" id="{41D96A7E-3752-4C26-AB56-8908D4CC8049}"/>
              </a:ext>
            </a:extLst>
          </p:cNvPr>
          <p:cNvSpPr txBox="1"/>
          <p:nvPr/>
        </p:nvSpPr>
        <p:spPr>
          <a:xfrm rot="720000">
            <a:off x="10110199" y="401531"/>
            <a:ext cx="625704" cy="779460"/>
          </a:xfrm>
          <a:prstGeom prst="rect">
            <a:avLst/>
          </a:prstGeom>
          <a:noFill/>
        </p:spPr>
        <p:txBody>
          <a:bodyPr wrap="square" lIns="0" tIns="0" rIns="0" bIns="0" rtlCol="0" anchor="b" anchorCtr="0">
            <a:noAutofit/>
          </a:bodyPr>
          <a:lstStyle/>
          <a:p>
            <a:pPr marL="144000" algn="l">
              <a:lnSpc>
                <a:spcPts val="1400"/>
              </a:lnSpc>
            </a:pPr>
            <a:r>
              <a:rPr lang="nl-BE" sz="1300">
                <a:solidFill>
                  <a:srgbClr val="3C3D3C"/>
                </a:solidFill>
                <a:latin typeface="FlandersArtSans-Medium" panose="00000600000000000000" pitchFamily="2" charset="0"/>
              </a:rPr>
              <a:t>Lokaal</a:t>
            </a:r>
          </a:p>
          <a:p>
            <a:pPr algn="l">
              <a:lnSpc>
                <a:spcPts val="1400"/>
              </a:lnSpc>
            </a:pPr>
            <a:r>
              <a:rPr lang="nl-BE" sz="1300">
                <a:solidFill>
                  <a:srgbClr val="3C3D3C"/>
                </a:solidFill>
                <a:latin typeface="FlandersArtSans-Medium" panose="00000600000000000000" pitchFamily="2" charset="0"/>
              </a:rPr>
              <a:t>bestuur</a:t>
            </a:r>
          </a:p>
          <a:p>
            <a:pPr marL="0" algn="ctr">
              <a:lnSpc>
                <a:spcPts val="1400"/>
              </a:lnSpc>
            </a:pPr>
            <a:r>
              <a:rPr lang="nl-BE" sz="1300">
                <a:solidFill>
                  <a:srgbClr val="3C3D3C"/>
                </a:solidFill>
                <a:latin typeface="FlandersArtSans-Medium" panose="00000600000000000000" pitchFamily="2" charset="0"/>
              </a:rPr>
              <a:t>_____</a:t>
            </a:r>
            <a:endParaRPr lang="nl-BE" sz="1300">
              <a:solidFill>
                <a:srgbClr val="FFEB00"/>
              </a:solidFill>
              <a:latin typeface="FlandersArtSans-Medium" panose="00000600000000000000" pitchFamily="2" charset="0"/>
            </a:endParaRPr>
          </a:p>
        </p:txBody>
      </p:sp>
      <p:sp>
        <p:nvSpPr>
          <p:cNvPr id="10" name="Tijdelijke aanduiding voor tekst 2">
            <a:extLst>
              <a:ext uri="{FF2B5EF4-FFF2-40B4-BE49-F238E27FC236}">
                <a16:creationId xmlns:a16="http://schemas.microsoft.com/office/drawing/2014/main" id="{BB96457E-8F7D-4EF5-A088-C4AC5088E0DC}"/>
              </a:ext>
            </a:extLst>
          </p:cNvPr>
          <p:cNvSpPr>
            <a:spLocks noGrp="1"/>
          </p:cNvSpPr>
          <p:nvPr>
            <p:ph type="body" sz="quarter" idx="10"/>
          </p:nvPr>
        </p:nvSpPr>
        <p:spPr>
          <a:xfrm>
            <a:off x="720725" y="1799999"/>
            <a:ext cx="7513200"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13" name="Rechte verbindingslijn 12">
            <a:extLst>
              <a:ext uri="{FF2B5EF4-FFF2-40B4-BE49-F238E27FC236}">
                <a16:creationId xmlns:a16="http://schemas.microsoft.com/office/drawing/2014/main" id="{FBE18EDD-C064-4901-8FD4-0861F71052D5}"/>
              </a:ext>
            </a:extLst>
          </p:cNvPr>
          <p:cNvCxnSpPr/>
          <p:nvPr/>
        </p:nvCxnSpPr>
        <p:spPr>
          <a:xfrm>
            <a:off x="720725"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
        <p:nvSpPr>
          <p:cNvPr id="14" name="Titel 13">
            <a:extLst>
              <a:ext uri="{FF2B5EF4-FFF2-40B4-BE49-F238E27FC236}">
                <a16:creationId xmlns:a16="http://schemas.microsoft.com/office/drawing/2014/main" id="{76D30644-5F9E-48EF-807E-84F06A12E75B}"/>
              </a:ext>
            </a:extLst>
          </p:cNvPr>
          <p:cNvSpPr>
            <a:spLocks noGrp="1"/>
          </p:cNvSpPr>
          <p:nvPr>
            <p:ph type="title"/>
          </p:nvPr>
        </p:nvSpPr>
        <p:spPr>
          <a:xfrm>
            <a:off x="719400" y="720367"/>
            <a:ext cx="7513200" cy="720000"/>
          </a:xfrm>
        </p:spPr>
        <p:txBody>
          <a:bodyPr anchor="ctr" anchorCtr="0">
            <a:normAutofit/>
          </a:bodyPr>
          <a:lstStyle>
            <a:lvl1pPr>
              <a:defRPr sz="4000"/>
            </a:lvl1pPr>
          </a:lstStyle>
          <a:p>
            <a:r>
              <a:rPr lang="nl-NL"/>
              <a:t>Klik om stijl te bewerken</a:t>
            </a:r>
            <a:endParaRPr lang="nl-BE"/>
          </a:p>
        </p:txBody>
      </p:sp>
      <p:sp>
        <p:nvSpPr>
          <p:cNvPr id="15" name="Tijdelijke aanduiding voor tekst 6">
            <a:extLst>
              <a:ext uri="{FF2B5EF4-FFF2-40B4-BE49-F238E27FC236}">
                <a16:creationId xmlns:a16="http://schemas.microsoft.com/office/drawing/2014/main" id="{FAFC2373-A31E-4CDF-9D5E-6A17816A25E8}"/>
              </a:ext>
            </a:extLst>
          </p:cNvPr>
          <p:cNvSpPr>
            <a:spLocks noGrp="1"/>
          </p:cNvSpPr>
          <p:nvPr>
            <p:ph type="body" sz="quarter" idx="13"/>
          </p:nvPr>
        </p:nvSpPr>
        <p:spPr>
          <a:xfrm>
            <a:off x="720725" y="359999"/>
            <a:ext cx="7511875"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pic>
        <p:nvPicPr>
          <p:cNvPr id="16" name="Graphic 15">
            <a:hlinkClick r:id="" action="ppaction://noaction"/>
            <a:extLst>
              <a:ext uri="{FF2B5EF4-FFF2-40B4-BE49-F238E27FC236}">
                <a16:creationId xmlns:a16="http://schemas.microsoft.com/office/drawing/2014/main" id="{A0AC9092-D5DB-45EF-814D-E406A04A50D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0000" y="5956050"/>
            <a:ext cx="1311431" cy="540000"/>
          </a:xfrm>
          <a:prstGeom prst="rect">
            <a:avLst/>
          </a:prstGeom>
        </p:spPr>
      </p:pic>
    </p:spTree>
    <p:extLst>
      <p:ext uri="{BB962C8B-B14F-4D97-AF65-F5344CB8AC3E}">
        <p14:creationId xmlns:p14="http://schemas.microsoft.com/office/powerpoint/2010/main" val="16152729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1-LokBest-Strategische">
    <p:spTree>
      <p:nvGrpSpPr>
        <p:cNvPr id="1" name=""/>
        <p:cNvGrpSpPr/>
        <p:nvPr/>
      </p:nvGrpSpPr>
      <p:grpSpPr>
        <a:xfrm>
          <a:off x="0" y="0"/>
          <a:ext cx="0" cy="0"/>
          <a:chOff x="0" y="0"/>
          <a:chExt cx="0" cy="0"/>
        </a:xfrm>
      </p:grpSpPr>
      <p:pic>
        <p:nvPicPr>
          <p:cNvPr id="10" name="Afbeelding 9" descr="Afbeelding met persoon, man, gebouw, tafel&#10;&#10;Automatisch gegenereerde beschrijving">
            <a:extLst>
              <a:ext uri="{FF2B5EF4-FFF2-40B4-BE49-F238E27FC236}">
                <a16:creationId xmlns:a16="http://schemas.microsoft.com/office/drawing/2014/main" id="{D57955A1-3A66-4D44-9E13-7C228EF00D0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7357790" cy="6858000"/>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7" cy="6858000"/>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760362" y="357188"/>
            <a:ext cx="6072863"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760362" y="1799999"/>
            <a:ext cx="6071276"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8" name="Graphic 7">
            <a:hlinkClick r:id="" action="ppaction://noaction"/>
            <a:extLst>
              <a:ext uri="{FF2B5EF4-FFF2-40B4-BE49-F238E27FC236}">
                <a16:creationId xmlns:a16="http://schemas.microsoft.com/office/drawing/2014/main" id="{7F9E58C2-A053-4239-A2EE-0EA49859B08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cxnSp>
        <p:nvCxnSpPr>
          <p:cNvPr id="11" name="Rechte verbindingslijn 10">
            <a:extLst>
              <a:ext uri="{FF2B5EF4-FFF2-40B4-BE49-F238E27FC236}">
                <a16:creationId xmlns:a16="http://schemas.microsoft.com/office/drawing/2014/main" id="{E1B885BB-EF28-4CAD-9B74-B1FB6C6EB739}"/>
              </a:ext>
            </a:extLst>
          </p:cNvPr>
          <p:cNvCxnSpPr/>
          <p:nvPr/>
        </p:nvCxnSpPr>
        <p:spPr>
          <a:xfrm>
            <a:off x="5760362"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0FC088DE-A70B-422E-B3BB-89AD5DE57B92}"/>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Lokaal</a:t>
            </a:r>
          </a:p>
          <a:p>
            <a:pPr algn="l">
              <a:lnSpc>
                <a:spcPts val="1400"/>
              </a:lnSpc>
            </a:pPr>
            <a:r>
              <a:rPr lang="nl-BE" sz="1300" spc="-20" baseline="0">
                <a:solidFill>
                  <a:srgbClr val="3C3D3C"/>
                </a:solidFill>
                <a:latin typeface="FlandersArtSans-Medium" panose="00000600000000000000" pitchFamily="2" charset="0"/>
              </a:rPr>
              <a:t>  bestuur</a:t>
            </a:r>
          </a:p>
          <a:p>
            <a:pPr algn="l">
              <a:lnSpc>
                <a:spcPts val="1400"/>
              </a:lnSpc>
            </a:pPr>
            <a:r>
              <a:rPr lang="nl-BE" sz="1300" spc="-20" baseline="0">
                <a:solidFill>
                  <a:srgbClr val="3C3D3C"/>
                </a:solidFill>
                <a:latin typeface="FlandersArtSans-Medium" panose="00000600000000000000" pitchFamily="2" charset="0"/>
              </a:rPr>
              <a:t>    _____</a:t>
            </a:r>
          </a:p>
        </p:txBody>
      </p:sp>
    </p:spTree>
    <p:extLst>
      <p:ext uri="{BB962C8B-B14F-4D97-AF65-F5344CB8AC3E}">
        <p14:creationId xmlns:p14="http://schemas.microsoft.com/office/powerpoint/2010/main" val="20905991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4_LokBest_verkiezingen">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B256FBD-EED4-4FB6-B5F0-EBE4DF617F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4936490" y="1364772"/>
            <a:ext cx="7255510" cy="5493228"/>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7" cy="6858000"/>
          </a:xfrm>
          <a:prstGeom prst="rect">
            <a:avLst/>
          </a:prstGeom>
        </p:spPr>
      </p:pic>
      <p:sp>
        <p:nvSpPr>
          <p:cNvPr id="12" name="Tekstvak 11">
            <a:extLst>
              <a:ext uri="{FF2B5EF4-FFF2-40B4-BE49-F238E27FC236}">
                <a16:creationId xmlns:a16="http://schemas.microsoft.com/office/drawing/2014/main" id="{41D96A7E-3752-4C26-AB56-8908D4CC8049}"/>
              </a:ext>
            </a:extLst>
          </p:cNvPr>
          <p:cNvSpPr txBox="1"/>
          <p:nvPr/>
        </p:nvSpPr>
        <p:spPr>
          <a:xfrm rot="720000">
            <a:off x="10110199" y="401531"/>
            <a:ext cx="625704" cy="779460"/>
          </a:xfrm>
          <a:prstGeom prst="rect">
            <a:avLst/>
          </a:prstGeom>
          <a:noFill/>
        </p:spPr>
        <p:txBody>
          <a:bodyPr wrap="square" lIns="0" tIns="0" rIns="0" bIns="0" rtlCol="0" anchor="b" anchorCtr="0">
            <a:noAutofit/>
          </a:bodyPr>
          <a:lstStyle/>
          <a:p>
            <a:pPr marL="144000" algn="l">
              <a:lnSpc>
                <a:spcPts val="1400"/>
              </a:lnSpc>
            </a:pPr>
            <a:r>
              <a:rPr lang="nl-BE" sz="1300">
                <a:solidFill>
                  <a:srgbClr val="3C3D3C"/>
                </a:solidFill>
                <a:latin typeface="FlandersArtSans-Medium" panose="00000600000000000000" pitchFamily="2" charset="0"/>
              </a:rPr>
              <a:t>Lokaal</a:t>
            </a:r>
          </a:p>
          <a:p>
            <a:pPr algn="l">
              <a:lnSpc>
                <a:spcPts val="1400"/>
              </a:lnSpc>
            </a:pPr>
            <a:r>
              <a:rPr lang="nl-BE" sz="1300">
                <a:solidFill>
                  <a:srgbClr val="3C3D3C"/>
                </a:solidFill>
                <a:latin typeface="FlandersArtSans-Medium" panose="00000600000000000000" pitchFamily="2" charset="0"/>
              </a:rPr>
              <a:t>bestuur</a:t>
            </a:r>
          </a:p>
          <a:p>
            <a:pPr marL="0" algn="ctr">
              <a:lnSpc>
                <a:spcPts val="1400"/>
              </a:lnSpc>
            </a:pPr>
            <a:r>
              <a:rPr lang="nl-BE" sz="1300">
                <a:solidFill>
                  <a:srgbClr val="3C3D3C"/>
                </a:solidFill>
                <a:latin typeface="FlandersArtSans-Medium" panose="00000600000000000000" pitchFamily="2" charset="0"/>
              </a:rPr>
              <a:t>_____</a:t>
            </a:r>
            <a:endParaRPr lang="nl-BE" sz="1300">
              <a:solidFill>
                <a:srgbClr val="FFEB00"/>
              </a:solidFill>
              <a:latin typeface="FlandersArtSans-Medium" panose="00000600000000000000" pitchFamily="2" charset="0"/>
            </a:endParaRPr>
          </a:p>
        </p:txBody>
      </p:sp>
      <p:sp>
        <p:nvSpPr>
          <p:cNvPr id="10" name="Tijdelijke aanduiding voor tekst 2">
            <a:extLst>
              <a:ext uri="{FF2B5EF4-FFF2-40B4-BE49-F238E27FC236}">
                <a16:creationId xmlns:a16="http://schemas.microsoft.com/office/drawing/2014/main" id="{BB96457E-8F7D-4EF5-A088-C4AC5088E0DC}"/>
              </a:ext>
            </a:extLst>
          </p:cNvPr>
          <p:cNvSpPr>
            <a:spLocks noGrp="1"/>
          </p:cNvSpPr>
          <p:nvPr>
            <p:ph type="body" sz="quarter" idx="10"/>
          </p:nvPr>
        </p:nvSpPr>
        <p:spPr>
          <a:xfrm>
            <a:off x="720725" y="2340000"/>
            <a:ext cx="7513200" cy="342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13" name="Rechte verbindingslijn 12">
            <a:extLst>
              <a:ext uri="{FF2B5EF4-FFF2-40B4-BE49-F238E27FC236}">
                <a16:creationId xmlns:a16="http://schemas.microsoft.com/office/drawing/2014/main" id="{FBE18EDD-C064-4901-8FD4-0861F71052D5}"/>
              </a:ext>
            </a:extLst>
          </p:cNvPr>
          <p:cNvCxnSpPr/>
          <p:nvPr/>
        </p:nvCxnSpPr>
        <p:spPr>
          <a:xfrm>
            <a:off x="720725" y="216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
        <p:nvSpPr>
          <p:cNvPr id="14" name="Titel 13">
            <a:extLst>
              <a:ext uri="{FF2B5EF4-FFF2-40B4-BE49-F238E27FC236}">
                <a16:creationId xmlns:a16="http://schemas.microsoft.com/office/drawing/2014/main" id="{76D30644-5F9E-48EF-807E-84F06A12E75B}"/>
              </a:ext>
            </a:extLst>
          </p:cNvPr>
          <p:cNvSpPr>
            <a:spLocks noGrp="1"/>
          </p:cNvSpPr>
          <p:nvPr>
            <p:ph type="title"/>
          </p:nvPr>
        </p:nvSpPr>
        <p:spPr>
          <a:xfrm>
            <a:off x="719400" y="720367"/>
            <a:ext cx="7513200" cy="1260000"/>
          </a:xfrm>
        </p:spPr>
        <p:txBody>
          <a:bodyPr anchor="ctr" anchorCtr="0">
            <a:normAutofit/>
          </a:bodyPr>
          <a:lstStyle>
            <a:lvl1pPr>
              <a:defRPr sz="4000"/>
            </a:lvl1pPr>
          </a:lstStyle>
          <a:p>
            <a:r>
              <a:rPr lang="nl-NL"/>
              <a:t>Klik om stijl te bewerken</a:t>
            </a:r>
            <a:endParaRPr lang="nl-BE"/>
          </a:p>
        </p:txBody>
      </p:sp>
      <p:sp>
        <p:nvSpPr>
          <p:cNvPr id="15" name="Tijdelijke aanduiding voor tekst 6">
            <a:extLst>
              <a:ext uri="{FF2B5EF4-FFF2-40B4-BE49-F238E27FC236}">
                <a16:creationId xmlns:a16="http://schemas.microsoft.com/office/drawing/2014/main" id="{FAFC2373-A31E-4CDF-9D5E-6A17816A25E8}"/>
              </a:ext>
            </a:extLst>
          </p:cNvPr>
          <p:cNvSpPr>
            <a:spLocks noGrp="1"/>
          </p:cNvSpPr>
          <p:nvPr>
            <p:ph type="body" sz="quarter" idx="13"/>
          </p:nvPr>
        </p:nvSpPr>
        <p:spPr>
          <a:xfrm>
            <a:off x="720725" y="359999"/>
            <a:ext cx="7511875"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pic>
        <p:nvPicPr>
          <p:cNvPr id="16" name="Graphic 15">
            <a:hlinkClick r:id="" action="ppaction://noaction"/>
            <a:extLst>
              <a:ext uri="{FF2B5EF4-FFF2-40B4-BE49-F238E27FC236}">
                <a16:creationId xmlns:a16="http://schemas.microsoft.com/office/drawing/2014/main" id="{A0AC9092-D5DB-45EF-814D-E406A04A50D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0000" y="5956050"/>
            <a:ext cx="1311431" cy="540000"/>
          </a:xfrm>
          <a:prstGeom prst="rect">
            <a:avLst/>
          </a:prstGeom>
        </p:spPr>
      </p:pic>
    </p:spTree>
    <p:extLst>
      <p:ext uri="{BB962C8B-B14F-4D97-AF65-F5344CB8AC3E}">
        <p14:creationId xmlns:p14="http://schemas.microsoft.com/office/powerpoint/2010/main" val="31472271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6-Stedenbelei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F6818D6B-F613-4F07-9618-FAA0F45B9AF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77135" y="1360976"/>
            <a:ext cx="4914865" cy="5495436"/>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1589"/>
            <a:ext cx="12197307" cy="6858000"/>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720725" y="360000"/>
            <a:ext cx="6286467" cy="1080000"/>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720725" y="1799999"/>
            <a:ext cx="6286467"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ekstvak 11">
            <a:extLst>
              <a:ext uri="{FF2B5EF4-FFF2-40B4-BE49-F238E27FC236}">
                <a16:creationId xmlns:a16="http://schemas.microsoft.com/office/drawing/2014/main" id="{41D96A7E-3752-4C26-AB56-8908D4CC8049}"/>
              </a:ext>
            </a:extLst>
          </p:cNvPr>
          <p:cNvSpPr txBox="1"/>
          <p:nvPr/>
        </p:nvSpPr>
        <p:spPr>
          <a:xfrm rot="720000">
            <a:off x="9795772" y="390061"/>
            <a:ext cx="1146634" cy="779460"/>
          </a:xfrm>
          <a:prstGeom prst="rect">
            <a:avLst/>
          </a:prstGeom>
          <a:noFill/>
        </p:spPr>
        <p:txBody>
          <a:bodyPr wrap="square" lIns="0" tIns="0" rIns="0" bIns="0" rtlCol="0" anchor="b" anchorCtr="0">
            <a:noAutofit/>
          </a:bodyPr>
          <a:lstStyle/>
          <a:p>
            <a:pPr marL="18000" algn="l">
              <a:lnSpc>
                <a:spcPts val="1400"/>
              </a:lnSpc>
            </a:pPr>
            <a:r>
              <a:rPr lang="nl-BE" sz="1300">
                <a:solidFill>
                  <a:srgbClr val="3C3D3C"/>
                </a:solidFill>
                <a:latin typeface="FlandersArtSans-Medium" panose="00000600000000000000" pitchFamily="2" charset="0"/>
              </a:rPr>
              <a:t>Stedenbeleid</a:t>
            </a:r>
          </a:p>
          <a:p>
            <a:pPr marL="504000" algn="l">
              <a:lnSpc>
                <a:spcPts val="1400"/>
              </a:lnSpc>
            </a:pPr>
            <a:r>
              <a:rPr lang="nl-BE" sz="1300">
                <a:solidFill>
                  <a:srgbClr val="3C3D3C"/>
                </a:solidFill>
                <a:latin typeface="FlandersArtSans-Medium" panose="00000600000000000000" pitchFamily="2" charset="0"/>
              </a:rPr>
              <a:t>_____</a:t>
            </a:r>
            <a:endParaRPr lang="nl-BE" sz="1300">
              <a:solidFill>
                <a:srgbClr val="FFEB00"/>
              </a:solidFill>
              <a:latin typeface="FlandersArtSans-Medium" panose="00000600000000000000" pitchFamily="2" charset="0"/>
            </a:endParaRPr>
          </a:p>
        </p:txBody>
      </p:sp>
      <p:cxnSp>
        <p:nvCxnSpPr>
          <p:cNvPr id="8" name="Rechte verbindingslijn 7">
            <a:extLst>
              <a:ext uri="{FF2B5EF4-FFF2-40B4-BE49-F238E27FC236}">
                <a16:creationId xmlns:a16="http://schemas.microsoft.com/office/drawing/2014/main" id="{0F0503B9-1B56-4529-B1D3-9550C803D3A4}"/>
              </a:ext>
            </a:extLst>
          </p:cNvPr>
          <p:cNvCxnSpPr/>
          <p:nvPr/>
        </p:nvCxnSpPr>
        <p:spPr>
          <a:xfrm>
            <a:off x="720725"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0" name="Graphic 9">
            <a:hlinkClick r:id="" action="ppaction://noaction"/>
            <a:extLst>
              <a:ext uri="{FF2B5EF4-FFF2-40B4-BE49-F238E27FC236}">
                <a16:creationId xmlns:a16="http://schemas.microsoft.com/office/drawing/2014/main" id="{305AFC57-DE83-4540-A81D-FA2BF62D01D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0000" y="5956050"/>
            <a:ext cx="1311431" cy="540000"/>
          </a:xfrm>
          <a:prstGeom prst="rect">
            <a:avLst/>
          </a:prstGeom>
        </p:spPr>
      </p:pic>
    </p:spTree>
    <p:extLst>
      <p:ext uri="{BB962C8B-B14F-4D97-AF65-F5344CB8AC3E}">
        <p14:creationId xmlns:p14="http://schemas.microsoft.com/office/powerpoint/2010/main" val="313891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geel vla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140009-D296-44AC-9500-69C690B03F1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91416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7-Stedenbeleid-Instr">
    <p:spTree>
      <p:nvGrpSpPr>
        <p:cNvPr id="1" name=""/>
        <p:cNvGrpSpPr/>
        <p:nvPr/>
      </p:nvGrpSpPr>
      <p:grpSpPr>
        <a:xfrm>
          <a:off x="0" y="0"/>
          <a:ext cx="0" cy="0"/>
          <a:chOff x="0" y="0"/>
          <a:chExt cx="0" cy="0"/>
        </a:xfrm>
      </p:grpSpPr>
      <p:pic>
        <p:nvPicPr>
          <p:cNvPr id="18" name="Afbeelding 17">
            <a:extLst>
              <a:ext uri="{FF2B5EF4-FFF2-40B4-BE49-F238E27FC236}">
                <a16:creationId xmlns:a16="http://schemas.microsoft.com/office/drawing/2014/main" id="{EE5393A9-E33F-4802-93B2-5C0C63247113}"/>
              </a:ext>
            </a:extLst>
          </p:cNvPr>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8543442" y="3494502"/>
            <a:ext cx="2455164" cy="1682496"/>
          </a:xfrm>
          <a:prstGeom prst="rect">
            <a:avLst/>
          </a:prstGeom>
        </p:spPr>
      </p:pic>
      <p:sp>
        <p:nvSpPr>
          <p:cNvPr id="8" name="Tijdelijke aanduiding voor tekst 3">
            <a:extLst>
              <a:ext uri="{FF2B5EF4-FFF2-40B4-BE49-F238E27FC236}">
                <a16:creationId xmlns:a16="http://schemas.microsoft.com/office/drawing/2014/main" id="{AC5928D0-526E-47F1-93DB-CAA7744CA97A}"/>
              </a:ext>
            </a:extLst>
          </p:cNvPr>
          <p:cNvSpPr txBox="1">
            <a:spLocks/>
          </p:cNvSpPr>
          <p:nvPr/>
        </p:nvSpPr>
        <p:spPr>
          <a:xfrm>
            <a:off x="7200001" y="720000"/>
            <a:ext cx="4992000" cy="2643499"/>
          </a:xfrm>
          <a:prstGeom prst="rect">
            <a:avLst/>
          </a:prstGeom>
          <a:solidFill>
            <a:schemeClr val="bg2"/>
          </a:solidFill>
        </p:spPr>
        <p:txBody>
          <a:bodyPr vert="horz" wrap="square" lIns="180000" tIns="180000" rIns="180000" bIns="180000" rtlCol="0" anchor="t" anchorCtr="0">
            <a:noAutofit/>
          </a:bodyPr>
          <a:lstStyle>
            <a:lvl1pPr marL="0" indent="0" algn="l" defTabSz="914400" rtl="0" eaLnBrk="1" latinLnBrk="0" hangingPunct="1">
              <a:lnSpc>
                <a:spcPct val="112000"/>
              </a:lnSpc>
              <a:spcBef>
                <a:spcPts val="0"/>
              </a:spcBef>
              <a:buFont typeface="Arial" panose="020B0604020202020204" pitchFamily="34" charset="0"/>
              <a:buNone/>
              <a:defRPr sz="2000" kern="1200">
                <a:solidFill>
                  <a:schemeClr val="tx1"/>
                </a:solidFill>
                <a:latin typeface="FlandersArtSans-Regular" panose="00000500000000000000" pitchFamily="2" charset="0"/>
                <a:ea typeface="+mn-ea"/>
                <a:cs typeface="+mn-cs"/>
              </a:defRPr>
            </a:lvl1pPr>
            <a:lvl2pPr marL="540000" indent="-180000" algn="l" defTabSz="914400" rtl="0" eaLnBrk="1" latinLnBrk="0" hangingPunct="1">
              <a:lnSpc>
                <a:spcPct val="112000"/>
              </a:lnSpc>
              <a:spcBef>
                <a:spcPts val="0"/>
              </a:spcBef>
              <a:buSzPct val="90000"/>
              <a:buFont typeface="Arial" panose="020B0604020202020204" pitchFamily="34" charset="0"/>
              <a:buChar char="•"/>
              <a:defRPr sz="2000" kern="1200">
                <a:solidFill>
                  <a:schemeClr val="tx1"/>
                </a:solidFill>
                <a:latin typeface="FlandersArtSans-Regular" panose="00000500000000000000" pitchFamily="2" charset="0"/>
                <a:ea typeface="+mn-ea"/>
                <a:cs typeface="+mn-cs"/>
              </a:defRPr>
            </a:lvl2pPr>
            <a:lvl3pPr marL="900000" indent="-180000" algn="l" defTabSz="914400" rtl="0" eaLnBrk="1" latinLnBrk="0" hangingPunct="1">
              <a:lnSpc>
                <a:spcPct val="112000"/>
              </a:lnSpc>
              <a:spcBef>
                <a:spcPts val="0"/>
              </a:spcBef>
              <a:buSzPct val="80000"/>
              <a:buFont typeface="FlandersArtSans-Regular" panose="00000500000000000000" pitchFamily="2" charset="0"/>
              <a:buChar char="°"/>
              <a:defRPr sz="1800" kern="1200">
                <a:solidFill>
                  <a:schemeClr val="tx1"/>
                </a:solidFill>
                <a:latin typeface="FlandersArtSans-Regular" panose="00000500000000000000" pitchFamily="2" charset="0"/>
                <a:ea typeface="+mn-ea"/>
                <a:cs typeface="+mn-cs"/>
              </a:defRPr>
            </a:lvl3pPr>
            <a:lvl4pPr marL="126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4pPr>
            <a:lvl5pPr marL="162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600"/>
          </a:p>
        </p:txBody>
      </p:sp>
      <p:grpSp>
        <p:nvGrpSpPr>
          <p:cNvPr id="12" name="Groep 11">
            <a:extLst>
              <a:ext uri="{FF2B5EF4-FFF2-40B4-BE49-F238E27FC236}">
                <a16:creationId xmlns:a16="http://schemas.microsoft.com/office/drawing/2014/main" id="{E8F4C0E7-AA9E-4451-88BE-74D6689D7C4D}"/>
              </a:ext>
            </a:extLst>
          </p:cNvPr>
          <p:cNvGrpSpPr/>
          <p:nvPr/>
        </p:nvGrpSpPr>
        <p:grpSpPr>
          <a:xfrm>
            <a:off x="10254260" y="-1587"/>
            <a:ext cx="1937741" cy="6856730"/>
            <a:chOff x="10254260" y="-1587"/>
            <a:chExt cx="1937741" cy="6856730"/>
          </a:xfrm>
        </p:grpSpPr>
        <p:sp>
          <p:nvSpPr>
            <p:cNvPr id="14" name="Graphic 15">
              <a:extLst>
                <a:ext uri="{FF2B5EF4-FFF2-40B4-BE49-F238E27FC236}">
                  <a16:creationId xmlns:a16="http://schemas.microsoft.com/office/drawing/2014/main" id="{457D74DE-5C6C-4186-B993-DC2E81A0C273}"/>
                </a:ext>
              </a:extLst>
            </p:cNvPr>
            <p:cNvSpPr/>
            <p:nvPr/>
          </p:nvSpPr>
          <p:spPr>
            <a:xfrm rot="5400000">
              <a:off x="7697910"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1"/>
            </a:solidFill>
            <a:ln w="9525" cap="flat">
              <a:noFill/>
              <a:prstDash val="solid"/>
              <a:miter/>
            </a:ln>
          </p:spPr>
          <p:txBody>
            <a:bodyPr rtlCol="0" anchor="ctr"/>
            <a:lstStyle/>
            <a:p>
              <a:endParaRPr lang="nl-BE"/>
            </a:p>
          </p:txBody>
        </p:sp>
        <p:sp>
          <p:nvSpPr>
            <p:cNvPr id="15" name="Graphic 15">
              <a:extLst>
                <a:ext uri="{FF2B5EF4-FFF2-40B4-BE49-F238E27FC236}">
                  <a16:creationId xmlns:a16="http://schemas.microsoft.com/office/drawing/2014/main" id="{7A5646C0-6517-47A7-A438-E3FC672C86D1}"/>
                </a:ext>
              </a:extLst>
            </p:cNvPr>
            <p:cNvSpPr/>
            <p:nvPr/>
          </p:nvSpPr>
          <p:spPr>
            <a:xfrm rot="5400000">
              <a:off x="7891622"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2"/>
            </a:solidFill>
            <a:ln w="9525" cap="flat">
              <a:noFill/>
              <a:prstDash val="solid"/>
              <a:miter/>
            </a:ln>
          </p:spPr>
          <p:txBody>
            <a:bodyPr rtlCol="0" anchor="ctr"/>
            <a:lstStyle/>
            <a:p>
              <a:endParaRPr lang="nl-BE"/>
            </a:p>
          </p:txBody>
        </p:sp>
      </p:grpSp>
      <p:pic>
        <p:nvPicPr>
          <p:cNvPr id="7" name="Graphic 6">
            <a:extLst>
              <a:ext uri="{FF2B5EF4-FFF2-40B4-BE49-F238E27FC236}">
                <a16:creationId xmlns:a16="http://schemas.microsoft.com/office/drawing/2014/main" id="{5354695C-7EAC-4EFF-99BD-7A2D763069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747930" cy="6858000"/>
          </a:xfrm>
          <a:prstGeom prst="rect">
            <a:avLst/>
          </a:prstGeom>
        </p:spPr>
      </p:pic>
      <p:pic>
        <p:nvPicPr>
          <p:cNvPr id="13" name="Graphic 12">
            <a:hlinkClick r:id="" action="ppaction://noaction"/>
            <a:extLst>
              <a:ext uri="{FF2B5EF4-FFF2-40B4-BE49-F238E27FC236}">
                <a16:creationId xmlns:a16="http://schemas.microsoft.com/office/drawing/2014/main" id="{203E7C5C-880F-4F34-8CCA-DCE31EED4B8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sp>
        <p:nvSpPr>
          <p:cNvPr id="10" name="Titel 10">
            <a:extLst>
              <a:ext uri="{FF2B5EF4-FFF2-40B4-BE49-F238E27FC236}">
                <a16:creationId xmlns:a16="http://schemas.microsoft.com/office/drawing/2014/main" id="{BB00E46C-3D4F-4286-B077-8935A94A9E8C}"/>
              </a:ext>
            </a:extLst>
          </p:cNvPr>
          <p:cNvSpPr>
            <a:spLocks noGrp="1"/>
          </p:cNvSpPr>
          <p:nvPr>
            <p:ph type="title"/>
          </p:nvPr>
        </p:nvSpPr>
        <p:spPr>
          <a:xfrm>
            <a:off x="1980000" y="360000"/>
            <a:ext cx="9492863" cy="1170000"/>
          </a:xfrm>
        </p:spPr>
        <p:txBody>
          <a:bodyPr lIns="0" anchor="ctr" anchorCtr="0">
            <a:normAutofit/>
          </a:bodyPr>
          <a:lstStyle>
            <a:lvl1pPr>
              <a:defRPr sz="4000"/>
            </a:lvl1pPr>
          </a:lstStyle>
          <a:p>
            <a:r>
              <a:rPr lang="nl-NL"/>
              <a:t>Klik om stijl te bewerken</a:t>
            </a:r>
            <a:endParaRPr lang="nl-BE"/>
          </a:p>
        </p:txBody>
      </p:sp>
      <p:sp>
        <p:nvSpPr>
          <p:cNvPr id="11" name="Tijdelijke aanduiding voor tekst 2">
            <a:extLst>
              <a:ext uri="{FF2B5EF4-FFF2-40B4-BE49-F238E27FC236}">
                <a16:creationId xmlns:a16="http://schemas.microsoft.com/office/drawing/2014/main" id="{8E44AC07-75B1-45FB-AB42-0803121D65B6}"/>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Tekstvak 16">
            <a:extLst>
              <a:ext uri="{FF2B5EF4-FFF2-40B4-BE49-F238E27FC236}">
                <a16:creationId xmlns:a16="http://schemas.microsoft.com/office/drawing/2014/main" id="{2643D7D9-1E3A-4E7D-9BA9-CFF3B4D6477F}"/>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Stedenbeleid</a:t>
            </a:r>
          </a:p>
          <a:p>
            <a:pPr algn="l">
              <a:lnSpc>
                <a:spcPts val="1400"/>
              </a:lnSpc>
            </a:pPr>
            <a:r>
              <a:rPr lang="nl-BE" sz="1300" spc="-20" baseline="0">
                <a:solidFill>
                  <a:srgbClr val="3C3D3C"/>
                </a:solidFill>
                <a:latin typeface="FlandersArtSans-Medium" panose="00000600000000000000" pitchFamily="2" charset="0"/>
              </a:rPr>
              <a:t>  _____</a:t>
            </a:r>
          </a:p>
          <a:p>
            <a:pPr algn="l">
              <a:lnSpc>
                <a:spcPts val="1400"/>
              </a:lnSpc>
            </a:pPr>
            <a:endParaRPr lang="nl-BE" sz="1300" spc="-20" baseline="0">
              <a:solidFill>
                <a:srgbClr val="3C3D3C"/>
              </a:solidFill>
              <a:latin typeface="FlandersArtSans-Medium" panose="00000600000000000000" pitchFamily="2" charset="0"/>
            </a:endParaRPr>
          </a:p>
        </p:txBody>
      </p:sp>
      <p:cxnSp>
        <p:nvCxnSpPr>
          <p:cNvPr id="16" name="Rechte verbindingslijn 15">
            <a:extLst>
              <a:ext uri="{FF2B5EF4-FFF2-40B4-BE49-F238E27FC236}">
                <a16:creationId xmlns:a16="http://schemas.microsoft.com/office/drawing/2014/main" id="{8809FED3-DE35-4CC0-B88E-CBB831867639}"/>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3566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8-Steden-Instrum-in de kijker">
    <p:spTree>
      <p:nvGrpSpPr>
        <p:cNvPr id="1" name=""/>
        <p:cNvGrpSpPr/>
        <p:nvPr/>
      </p:nvGrpSpPr>
      <p:grpSpPr>
        <a:xfrm>
          <a:off x="0" y="0"/>
          <a:ext cx="0" cy="0"/>
          <a:chOff x="0" y="0"/>
          <a:chExt cx="0" cy="0"/>
        </a:xfrm>
      </p:grpSpPr>
      <p:pic>
        <p:nvPicPr>
          <p:cNvPr id="5" name="Afbeelding 4" descr="Afbeelding met buiten, gebouw, weg, lucht&#10;&#10;Automatisch gegenereerde beschrijving">
            <a:extLst>
              <a:ext uri="{FF2B5EF4-FFF2-40B4-BE49-F238E27FC236}">
                <a16:creationId xmlns:a16="http://schemas.microsoft.com/office/drawing/2014/main" id="{800D30D8-6D22-42FD-94FC-8C74F559A53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96960" y="719138"/>
            <a:ext cx="3495040" cy="6137273"/>
          </a:xfrm>
          <a:prstGeom prst="rect">
            <a:avLst/>
          </a:prstGeom>
        </p:spPr>
      </p:pic>
      <p:pic>
        <p:nvPicPr>
          <p:cNvPr id="13" name="Graphic 12">
            <a:extLst>
              <a:ext uri="{FF2B5EF4-FFF2-40B4-BE49-F238E27FC236}">
                <a16:creationId xmlns:a16="http://schemas.microsoft.com/office/drawing/2014/main" id="{7519E718-1391-40D6-9741-32E4BCFDAEE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19725" y="0"/>
            <a:ext cx="6772275" cy="1438275"/>
          </a:xfrm>
          <a:prstGeom prst="rect">
            <a:avLst/>
          </a:prstGeom>
        </p:spPr>
      </p:pic>
      <p:sp>
        <p:nvSpPr>
          <p:cNvPr id="11" name="Graphic 15">
            <a:extLst>
              <a:ext uri="{FF2B5EF4-FFF2-40B4-BE49-F238E27FC236}">
                <a16:creationId xmlns:a16="http://schemas.microsoft.com/office/drawing/2014/main" id="{C3408648-7070-4320-9E7A-81C25CFAE667}"/>
              </a:ext>
            </a:extLst>
          </p:cNvPr>
          <p:cNvSpPr/>
          <p:nvPr/>
        </p:nvSpPr>
        <p:spPr>
          <a:xfrm rot="5400000" flipH="1" flipV="1">
            <a:off x="5984048" y="2557620"/>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1"/>
          </a:solidFill>
          <a:ln w="9525" cap="flat">
            <a:noFill/>
            <a:prstDash val="solid"/>
            <a:miter/>
          </a:ln>
        </p:spPr>
        <p:txBody>
          <a:bodyPr rtlCol="0" anchor="ctr"/>
          <a:lstStyle/>
          <a:p>
            <a:endParaRPr lang="nl-BE"/>
          </a:p>
        </p:txBody>
      </p:sp>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720725" y="360000"/>
            <a:ext cx="6286467" cy="1080000"/>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720725" y="1799999"/>
            <a:ext cx="6286467"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8" name="Rechte verbindingslijn 7">
            <a:extLst>
              <a:ext uri="{FF2B5EF4-FFF2-40B4-BE49-F238E27FC236}">
                <a16:creationId xmlns:a16="http://schemas.microsoft.com/office/drawing/2014/main" id="{0F0503B9-1B56-4529-B1D3-9550C803D3A4}"/>
              </a:ext>
            </a:extLst>
          </p:cNvPr>
          <p:cNvCxnSpPr/>
          <p:nvPr/>
        </p:nvCxnSpPr>
        <p:spPr>
          <a:xfrm>
            <a:off x="720725"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0" name="Graphic 9">
            <a:hlinkClick r:id="" action="ppaction://noaction"/>
            <a:extLst>
              <a:ext uri="{FF2B5EF4-FFF2-40B4-BE49-F238E27FC236}">
                <a16:creationId xmlns:a16="http://schemas.microsoft.com/office/drawing/2014/main" id="{305AFC57-DE83-4540-A81D-FA2BF62D01D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0000" y="5956050"/>
            <a:ext cx="1311431" cy="540000"/>
          </a:xfrm>
          <a:prstGeom prst="rect">
            <a:avLst/>
          </a:prstGeom>
        </p:spPr>
      </p:pic>
      <p:sp>
        <p:nvSpPr>
          <p:cNvPr id="4" name="Graphic 15">
            <a:extLst>
              <a:ext uri="{FF2B5EF4-FFF2-40B4-BE49-F238E27FC236}">
                <a16:creationId xmlns:a16="http://schemas.microsoft.com/office/drawing/2014/main" id="{C97BC04D-520A-4A1A-91EA-34EBD470D1C3}"/>
              </a:ext>
            </a:extLst>
          </p:cNvPr>
          <p:cNvSpPr/>
          <p:nvPr/>
        </p:nvSpPr>
        <p:spPr>
          <a:xfrm>
            <a:off x="5419726" y="-1588"/>
            <a:ext cx="4868228" cy="989013"/>
          </a:xfrm>
          <a:custGeom>
            <a:avLst/>
            <a:gdLst>
              <a:gd name="connsiteX0" fmla="*/ 6201728 w 6772275"/>
              <a:gd name="connsiteY0" fmla="*/ 0 h 1438275"/>
              <a:gd name="connsiteX1" fmla="*/ 1111568 w 6772275"/>
              <a:gd name="connsiteY1" fmla="*/ 0 h 1438275"/>
              <a:gd name="connsiteX2" fmla="*/ 0 w 6772275"/>
              <a:gd name="connsiteY2" fmla="*/ 0 h 1438275"/>
              <a:gd name="connsiteX3" fmla="*/ 5593080 w 6772275"/>
              <a:gd name="connsiteY3" fmla="*/ 1188720 h 1438275"/>
              <a:gd name="connsiteX4" fmla="*/ 6262688 w 6772275"/>
              <a:gd name="connsiteY4" fmla="*/ 1330643 h 1438275"/>
              <a:gd name="connsiteX5" fmla="*/ 6773228 w 6772275"/>
              <a:gd name="connsiteY5" fmla="*/ 1439228 h 1438275"/>
              <a:gd name="connsiteX6" fmla="*/ 6773228 w 6772275"/>
              <a:gd name="connsiteY6" fmla="*/ 0 h 1438275"/>
              <a:gd name="connsiteX0" fmla="*/ 6201728 w 6773228"/>
              <a:gd name="connsiteY0" fmla="*/ 0 h 1439228"/>
              <a:gd name="connsiteX1" fmla="*/ 1111568 w 6773228"/>
              <a:gd name="connsiteY1" fmla="*/ 0 h 1439228"/>
              <a:gd name="connsiteX2" fmla="*/ 0 w 6773228"/>
              <a:gd name="connsiteY2" fmla="*/ 0 h 1439228"/>
              <a:gd name="connsiteX3" fmla="*/ 4659313 w 6773228"/>
              <a:gd name="connsiteY3" fmla="*/ 987425 h 1439228"/>
              <a:gd name="connsiteX4" fmla="*/ 5593080 w 6773228"/>
              <a:gd name="connsiteY4" fmla="*/ 1188720 h 1439228"/>
              <a:gd name="connsiteX5" fmla="*/ 6262688 w 6773228"/>
              <a:gd name="connsiteY5" fmla="*/ 1330643 h 1439228"/>
              <a:gd name="connsiteX6" fmla="*/ 6773228 w 6773228"/>
              <a:gd name="connsiteY6" fmla="*/ 1439228 h 1439228"/>
              <a:gd name="connsiteX7" fmla="*/ 6773228 w 6773228"/>
              <a:gd name="connsiteY7" fmla="*/ 0 h 1439228"/>
              <a:gd name="connsiteX8" fmla="*/ 6201728 w 6773228"/>
              <a:gd name="connsiteY8" fmla="*/ 0 h 1439228"/>
              <a:gd name="connsiteX0" fmla="*/ 6201728 w 6773228"/>
              <a:gd name="connsiteY0" fmla="*/ 0 h 1439228"/>
              <a:gd name="connsiteX1" fmla="*/ 1111568 w 6773228"/>
              <a:gd name="connsiteY1" fmla="*/ 0 h 1439228"/>
              <a:gd name="connsiteX2" fmla="*/ 0 w 6773228"/>
              <a:gd name="connsiteY2" fmla="*/ 0 h 1439228"/>
              <a:gd name="connsiteX3" fmla="*/ 4659313 w 6773228"/>
              <a:gd name="connsiteY3" fmla="*/ 987425 h 1439228"/>
              <a:gd name="connsiteX4" fmla="*/ 6262688 w 6773228"/>
              <a:gd name="connsiteY4" fmla="*/ 1330643 h 1439228"/>
              <a:gd name="connsiteX5" fmla="*/ 6773228 w 6773228"/>
              <a:gd name="connsiteY5" fmla="*/ 1439228 h 1439228"/>
              <a:gd name="connsiteX6" fmla="*/ 6773228 w 6773228"/>
              <a:gd name="connsiteY6" fmla="*/ 0 h 1439228"/>
              <a:gd name="connsiteX7" fmla="*/ 6201728 w 6773228"/>
              <a:gd name="connsiteY7" fmla="*/ 0 h 1439228"/>
              <a:gd name="connsiteX0" fmla="*/ 6201728 w 6773228"/>
              <a:gd name="connsiteY0" fmla="*/ 0 h 1439228"/>
              <a:gd name="connsiteX1" fmla="*/ 1111568 w 6773228"/>
              <a:gd name="connsiteY1" fmla="*/ 0 h 1439228"/>
              <a:gd name="connsiteX2" fmla="*/ 0 w 6773228"/>
              <a:gd name="connsiteY2" fmla="*/ 0 h 1439228"/>
              <a:gd name="connsiteX3" fmla="*/ 4659313 w 6773228"/>
              <a:gd name="connsiteY3" fmla="*/ 987425 h 1439228"/>
              <a:gd name="connsiteX4" fmla="*/ 6773228 w 6773228"/>
              <a:gd name="connsiteY4" fmla="*/ 1439228 h 1439228"/>
              <a:gd name="connsiteX5" fmla="*/ 6773228 w 6773228"/>
              <a:gd name="connsiteY5" fmla="*/ 0 h 1439228"/>
              <a:gd name="connsiteX6" fmla="*/ 6201728 w 6773228"/>
              <a:gd name="connsiteY6" fmla="*/ 0 h 1439228"/>
              <a:gd name="connsiteX0" fmla="*/ 6201728 w 6773228"/>
              <a:gd name="connsiteY0" fmla="*/ 0 h 987425"/>
              <a:gd name="connsiteX1" fmla="*/ 1111568 w 6773228"/>
              <a:gd name="connsiteY1" fmla="*/ 0 h 987425"/>
              <a:gd name="connsiteX2" fmla="*/ 0 w 6773228"/>
              <a:gd name="connsiteY2" fmla="*/ 0 h 987425"/>
              <a:gd name="connsiteX3" fmla="*/ 4659313 w 6773228"/>
              <a:gd name="connsiteY3" fmla="*/ 987425 h 987425"/>
              <a:gd name="connsiteX4" fmla="*/ 6773228 w 6773228"/>
              <a:gd name="connsiteY4" fmla="*/ 0 h 987425"/>
              <a:gd name="connsiteX5" fmla="*/ 6201728 w 6773228"/>
              <a:gd name="connsiteY5" fmla="*/ 0 h 987425"/>
              <a:gd name="connsiteX0" fmla="*/ 4752341 w 6773228"/>
              <a:gd name="connsiteY0" fmla="*/ 0 h 989013"/>
              <a:gd name="connsiteX1" fmla="*/ 1111568 w 6773228"/>
              <a:gd name="connsiteY1" fmla="*/ 1588 h 989013"/>
              <a:gd name="connsiteX2" fmla="*/ 0 w 6773228"/>
              <a:gd name="connsiteY2" fmla="*/ 1588 h 989013"/>
              <a:gd name="connsiteX3" fmla="*/ 4659313 w 6773228"/>
              <a:gd name="connsiteY3" fmla="*/ 989013 h 989013"/>
              <a:gd name="connsiteX4" fmla="*/ 6773228 w 6773228"/>
              <a:gd name="connsiteY4" fmla="*/ 1588 h 989013"/>
              <a:gd name="connsiteX5" fmla="*/ 4752341 w 6773228"/>
              <a:gd name="connsiteY5" fmla="*/ 0 h 989013"/>
              <a:gd name="connsiteX0" fmla="*/ 4752341 w 4752341"/>
              <a:gd name="connsiteY0" fmla="*/ 0 h 989013"/>
              <a:gd name="connsiteX1" fmla="*/ 1111568 w 4752341"/>
              <a:gd name="connsiteY1" fmla="*/ 1588 h 989013"/>
              <a:gd name="connsiteX2" fmla="*/ 0 w 4752341"/>
              <a:gd name="connsiteY2" fmla="*/ 1588 h 989013"/>
              <a:gd name="connsiteX3" fmla="*/ 4659313 w 4752341"/>
              <a:gd name="connsiteY3" fmla="*/ 989013 h 989013"/>
              <a:gd name="connsiteX4" fmla="*/ 4752341 w 4752341"/>
              <a:gd name="connsiteY4" fmla="*/ 0 h 989013"/>
              <a:gd name="connsiteX0" fmla="*/ 4868228 w 4868228"/>
              <a:gd name="connsiteY0" fmla="*/ 0 h 989013"/>
              <a:gd name="connsiteX1" fmla="*/ 1111568 w 4868228"/>
              <a:gd name="connsiteY1" fmla="*/ 1588 h 989013"/>
              <a:gd name="connsiteX2" fmla="*/ 0 w 4868228"/>
              <a:gd name="connsiteY2" fmla="*/ 1588 h 989013"/>
              <a:gd name="connsiteX3" fmla="*/ 4659313 w 4868228"/>
              <a:gd name="connsiteY3" fmla="*/ 989013 h 989013"/>
              <a:gd name="connsiteX4" fmla="*/ 4868228 w 4868228"/>
              <a:gd name="connsiteY4" fmla="*/ 0 h 989013"/>
              <a:gd name="connsiteX0" fmla="*/ 4868228 w 4868228"/>
              <a:gd name="connsiteY0" fmla="*/ 0 h 946151"/>
              <a:gd name="connsiteX1" fmla="*/ 1111568 w 4868228"/>
              <a:gd name="connsiteY1" fmla="*/ 1588 h 946151"/>
              <a:gd name="connsiteX2" fmla="*/ 0 w 4868228"/>
              <a:gd name="connsiteY2" fmla="*/ 1588 h 946151"/>
              <a:gd name="connsiteX3" fmla="*/ 4637088 w 4868228"/>
              <a:gd name="connsiteY3" fmla="*/ 946151 h 946151"/>
              <a:gd name="connsiteX4" fmla="*/ 4868228 w 4868228"/>
              <a:gd name="connsiteY4" fmla="*/ 0 h 946151"/>
              <a:gd name="connsiteX0" fmla="*/ 4868228 w 4868228"/>
              <a:gd name="connsiteY0" fmla="*/ 0 h 989013"/>
              <a:gd name="connsiteX1" fmla="*/ 1111568 w 4868228"/>
              <a:gd name="connsiteY1" fmla="*/ 1588 h 989013"/>
              <a:gd name="connsiteX2" fmla="*/ 0 w 4868228"/>
              <a:gd name="connsiteY2" fmla="*/ 1588 h 989013"/>
              <a:gd name="connsiteX3" fmla="*/ 4652963 w 4868228"/>
              <a:gd name="connsiteY3" fmla="*/ 989013 h 989013"/>
              <a:gd name="connsiteX4" fmla="*/ 4868228 w 4868228"/>
              <a:gd name="connsiteY4" fmla="*/ 0 h 989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228" h="989013">
                <a:moveTo>
                  <a:pt x="4868228" y="0"/>
                </a:moveTo>
                <a:lnTo>
                  <a:pt x="1111568" y="1588"/>
                </a:lnTo>
                <a:lnTo>
                  <a:pt x="0" y="1588"/>
                </a:lnTo>
                <a:lnTo>
                  <a:pt x="4652963" y="989013"/>
                </a:lnTo>
                <a:lnTo>
                  <a:pt x="4868228" y="0"/>
                </a:lnTo>
                <a:close/>
              </a:path>
            </a:pathLst>
          </a:custGeom>
          <a:solidFill>
            <a:srgbClr val="FFEB13"/>
          </a:solidFill>
          <a:ln w="9525" cap="flat">
            <a:noFill/>
            <a:prstDash val="solid"/>
            <a:miter/>
          </a:ln>
        </p:spPr>
        <p:txBody>
          <a:bodyPr rtlCol="0" anchor="ctr"/>
          <a:lstStyle/>
          <a:p>
            <a:endParaRPr lang="nl-BE"/>
          </a:p>
        </p:txBody>
      </p:sp>
      <p:sp>
        <p:nvSpPr>
          <p:cNvPr id="12" name="Tekstvak 11">
            <a:extLst>
              <a:ext uri="{FF2B5EF4-FFF2-40B4-BE49-F238E27FC236}">
                <a16:creationId xmlns:a16="http://schemas.microsoft.com/office/drawing/2014/main" id="{41D96A7E-3752-4C26-AB56-8908D4CC8049}"/>
              </a:ext>
            </a:extLst>
          </p:cNvPr>
          <p:cNvSpPr txBox="1"/>
          <p:nvPr/>
        </p:nvSpPr>
        <p:spPr>
          <a:xfrm rot="720000">
            <a:off x="9006695" y="-50165"/>
            <a:ext cx="977110" cy="779460"/>
          </a:xfrm>
          <a:prstGeom prst="rect">
            <a:avLst/>
          </a:prstGeom>
          <a:noFill/>
        </p:spPr>
        <p:txBody>
          <a:bodyPr wrap="square" lIns="0" tIns="0" rIns="0" bIns="0" rtlCol="0" anchor="b" anchorCtr="0">
            <a:noAutofit/>
          </a:bodyPr>
          <a:lstStyle/>
          <a:p>
            <a:pPr marL="18000" algn="r">
              <a:lnSpc>
                <a:spcPts val="1400"/>
              </a:lnSpc>
            </a:pPr>
            <a:r>
              <a:rPr lang="nl-BE" sz="1300">
                <a:solidFill>
                  <a:srgbClr val="3C3D3C"/>
                </a:solidFill>
                <a:latin typeface="FlandersArtSans-Medium" panose="00000600000000000000" pitchFamily="2" charset="0"/>
              </a:rPr>
              <a:t>Stedenbeleid</a:t>
            </a:r>
          </a:p>
          <a:p>
            <a:pPr marL="504000" algn="r">
              <a:lnSpc>
                <a:spcPts val="1400"/>
              </a:lnSpc>
            </a:pPr>
            <a:r>
              <a:rPr lang="nl-BE" sz="1300">
                <a:solidFill>
                  <a:srgbClr val="3C3D3C"/>
                </a:solidFill>
                <a:latin typeface="FlandersArtSans-Medium" panose="00000600000000000000" pitchFamily="2" charset="0"/>
              </a:rPr>
              <a:t>_____</a:t>
            </a:r>
            <a:endParaRPr lang="nl-BE" sz="1300">
              <a:solidFill>
                <a:srgbClr val="FFEB00"/>
              </a:solidFill>
              <a:latin typeface="FlandersArtSans-Medium" panose="00000600000000000000" pitchFamily="2" charset="0"/>
            </a:endParaRPr>
          </a:p>
        </p:txBody>
      </p:sp>
    </p:spTree>
    <p:extLst>
      <p:ext uri="{BB962C8B-B14F-4D97-AF65-F5344CB8AC3E}">
        <p14:creationId xmlns:p14="http://schemas.microsoft.com/office/powerpoint/2010/main" val="37942164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1-integratie doelgroepen">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7781852" cy="5466939"/>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7" cy="6858000"/>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4500000" y="357188"/>
            <a:ext cx="7331638"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4500000" y="1799999"/>
            <a:ext cx="73316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10" name="Rechte verbindingslijn 9">
            <a:extLst>
              <a:ext uri="{FF2B5EF4-FFF2-40B4-BE49-F238E27FC236}">
                <a16:creationId xmlns:a16="http://schemas.microsoft.com/office/drawing/2014/main" id="{48589CDE-A498-47F3-8EFA-DE1E8B304434}"/>
              </a:ext>
            </a:extLst>
          </p:cNvPr>
          <p:cNvCxnSpPr/>
          <p:nvPr/>
        </p:nvCxnSpPr>
        <p:spPr>
          <a:xfrm>
            <a:off x="4500000"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3" name="Graphic 12">
            <a:hlinkClick r:id="" action="ppaction://noaction"/>
            <a:extLst>
              <a:ext uri="{FF2B5EF4-FFF2-40B4-BE49-F238E27FC236}">
                <a16:creationId xmlns:a16="http://schemas.microsoft.com/office/drawing/2014/main" id="{C56FFD72-10C6-4568-824A-B1D9CC8D51C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26557" y="5956050"/>
            <a:ext cx="1311431" cy="540000"/>
          </a:xfrm>
          <a:prstGeom prst="rect">
            <a:avLst/>
          </a:prstGeom>
        </p:spPr>
      </p:pic>
      <p:sp>
        <p:nvSpPr>
          <p:cNvPr id="14" name="Tekstvak 13">
            <a:extLst>
              <a:ext uri="{FF2B5EF4-FFF2-40B4-BE49-F238E27FC236}">
                <a16:creationId xmlns:a16="http://schemas.microsoft.com/office/drawing/2014/main" id="{5D6666A0-243E-4A8B-AABD-74067494590F}"/>
              </a:ext>
            </a:extLst>
          </p:cNvPr>
          <p:cNvSpPr txBox="1"/>
          <p:nvPr/>
        </p:nvSpPr>
        <p:spPr>
          <a:xfrm rot="720000">
            <a:off x="150736" y="5184839"/>
            <a:ext cx="1287720" cy="779460"/>
          </a:xfrm>
          <a:prstGeom prst="rect">
            <a:avLst/>
          </a:prstGeom>
          <a:noFill/>
        </p:spPr>
        <p:txBody>
          <a:bodyPr wrap="square" lIns="0" tIns="0" rIns="0" bIns="0" rtlCol="0" anchor="b" anchorCtr="0">
            <a:noAutofit/>
          </a:bodyPr>
          <a:lstStyle/>
          <a:p>
            <a:pPr marL="43200" algn="l">
              <a:lnSpc>
                <a:spcPts val="1400"/>
              </a:lnSpc>
            </a:pPr>
            <a:r>
              <a:rPr lang="nl-BE" sz="1300">
                <a:solidFill>
                  <a:srgbClr val="3C3D3C"/>
                </a:solidFill>
                <a:latin typeface="FlandersArtSans-Medium" panose="00000600000000000000" pitchFamily="2" charset="0"/>
              </a:rPr>
              <a:t>Integratie en</a:t>
            </a:r>
          </a:p>
          <a:p>
            <a:pPr marL="90000" algn="l">
              <a:lnSpc>
                <a:spcPts val="1400"/>
              </a:lnSpc>
            </a:pPr>
            <a:r>
              <a:rPr lang="nl-BE" sz="1300">
                <a:solidFill>
                  <a:srgbClr val="3C3D3C"/>
                </a:solidFill>
                <a:latin typeface="FlandersArtSans-Medium" panose="00000600000000000000" pitchFamily="2" charset="0"/>
              </a:rPr>
              <a:t>Inburgering</a:t>
            </a:r>
          </a:p>
          <a:p>
            <a:pPr marL="522000" algn="l">
              <a:lnSpc>
                <a:spcPts val="1400"/>
              </a:lnSpc>
            </a:pPr>
            <a:r>
              <a:rPr lang="nl-BE" sz="1300">
                <a:solidFill>
                  <a:srgbClr val="3C3D3C"/>
                </a:solidFill>
                <a:latin typeface="FlandersArtSans-Medium" panose="00000600000000000000" pitchFamily="2" charset="0"/>
              </a:rPr>
              <a:t>_____</a:t>
            </a:r>
            <a:endParaRPr lang="nl-BE" sz="1300">
              <a:solidFill>
                <a:srgbClr val="FFEB00"/>
              </a:solidFill>
              <a:latin typeface="FlandersArtSans-Medium" panose="00000600000000000000" pitchFamily="2" charset="0"/>
            </a:endParaRPr>
          </a:p>
        </p:txBody>
      </p:sp>
    </p:spTree>
    <p:extLst>
      <p:ext uri="{BB962C8B-B14F-4D97-AF65-F5344CB8AC3E}">
        <p14:creationId xmlns:p14="http://schemas.microsoft.com/office/powerpoint/2010/main" val="38681046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2-Integratie-Instr">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AC5928D0-526E-47F1-93DB-CAA7744CA97A}"/>
              </a:ext>
            </a:extLst>
          </p:cNvPr>
          <p:cNvSpPr txBox="1">
            <a:spLocks/>
          </p:cNvSpPr>
          <p:nvPr/>
        </p:nvSpPr>
        <p:spPr>
          <a:xfrm>
            <a:off x="7200001" y="720000"/>
            <a:ext cx="4992000" cy="2397600"/>
          </a:xfrm>
          <a:prstGeom prst="rect">
            <a:avLst/>
          </a:prstGeom>
          <a:solidFill>
            <a:schemeClr val="bg2"/>
          </a:solidFill>
        </p:spPr>
        <p:txBody>
          <a:bodyPr vert="horz" wrap="square" lIns="180000" tIns="180000" rIns="180000" bIns="180000" rtlCol="0" anchor="t" anchorCtr="0">
            <a:noAutofit/>
          </a:bodyPr>
          <a:lstStyle>
            <a:lvl1pPr marL="0" indent="0" algn="l" defTabSz="914400" rtl="0" eaLnBrk="1" latinLnBrk="0" hangingPunct="1">
              <a:lnSpc>
                <a:spcPct val="112000"/>
              </a:lnSpc>
              <a:spcBef>
                <a:spcPts val="0"/>
              </a:spcBef>
              <a:buFont typeface="Arial" panose="020B0604020202020204" pitchFamily="34" charset="0"/>
              <a:buNone/>
              <a:defRPr sz="2000" kern="1200">
                <a:solidFill>
                  <a:schemeClr val="tx1"/>
                </a:solidFill>
                <a:latin typeface="FlandersArtSans-Regular" panose="00000500000000000000" pitchFamily="2" charset="0"/>
                <a:ea typeface="+mn-ea"/>
                <a:cs typeface="+mn-cs"/>
              </a:defRPr>
            </a:lvl1pPr>
            <a:lvl2pPr marL="540000" indent="-180000" algn="l" defTabSz="914400" rtl="0" eaLnBrk="1" latinLnBrk="0" hangingPunct="1">
              <a:lnSpc>
                <a:spcPct val="112000"/>
              </a:lnSpc>
              <a:spcBef>
                <a:spcPts val="0"/>
              </a:spcBef>
              <a:buSzPct val="90000"/>
              <a:buFont typeface="Arial" panose="020B0604020202020204" pitchFamily="34" charset="0"/>
              <a:buChar char="•"/>
              <a:defRPr sz="2000" kern="1200">
                <a:solidFill>
                  <a:schemeClr val="tx1"/>
                </a:solidFill>
                <a:latin typeface="FlandersArtSans-Regular" panose="00000500000000000000" pitchFamily="2" charset="0"/>
                <a:ea typeface="+mn-ea"/>
                <a:cs typeface="+mn-cs"/>
              </a:defRPr>
            </a:lvl2pPr>
            <a:lvl3pPr marL="900000" indent="-180000" algn="l" defTabSz="914400" rtl="0" eaLnBrk="1" latinLnBrk="0" hangingPunct="1">
              <a:lnSpc>
                <a:spcPct val="112000"/>
              </a:lnSpc>
              <a:spcBef>
                <a:spcPts val="0"/>
              </a:spcBef>
              <a:buSzPct val="80000"/>
              <a:buFont typeface="FlandersArtSans-Regular" panose="00000500000000000000" pitchFamily="2" charset="0"/>
              <a:buChar char="°"/>
              <a:defRPr sz="1800" kern="1200">
                <a:solidFill>
                  <a:schemeClr val="tx1"/>
                </a:solidFill>
                <a:latin typeface="FlandersArtSans-Regular" panose="00000500000000000000" pitchFamily="2" charset="0"/>
                <a:ea typeface="+mn-ea"/>
                <a:cs typeface="+mn-cs"/>
              </a:defRPr>
            </a:lvl3pPr>
            <a:lvl4pPr marL="126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4pPr>
            <a:lvl5pPr marL="162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600"/>
          </a:p>
        </p:txBody>
      </p:sp>
      <p:grpSp>
        <p:nvGrpSpPr>
          <p:cNvPr id="12" name="Groep 11">
            <a:extLst>
              <a:ext uri="{FF2B5EF4-FFF2-40B4-BE49-F238E27FC236}">
                <a16:creationId xmlns:a16="http://schemas.microsoft.com/office/drawing/2014/main" id="{E8F4C0E7-AA9E-4451-88BE-74D6689D7C4D}"/>
              </a:ext>
            </a:extLst>
          </p:cNvPr>
          <p:cNvGrpSpPr/>
          <p:nvPr/>
        </p:nvGrpSpPr>
        <p:grpSpPr>
          <a:xfrm>
            <a:off x="10319265" y="1270"/>
            <a:ext cx="1937741" cy="6856730"/>
            <a:chOff x="10254260" y="-1587"/>
            <a:chExt cx="1937741" cy="6856730"/>
          </a:xfrm>
        </p:grpSpPr>
        <p:sp>
          <p:nvSpPr>
            <p:cNvPr id="14" name="Graphic 15">
              <a:extLst>
                <a:ext uri="{FF2B5EF4-FFF2-40B4-BE49-F238E27FC236}">
                  <a16:creationId xmlns:a16="http://schemas.microsoft.com/office/drawing/2014/main" id="{457D74DE-5C6C-4186-B993-DC2E81A0C273}"/>
                </a:ext>
              </a:extLst>
            </p:cNvPr>
            <p:cNvSpPr/>
            <p:nvPr/>
          </p:nvSpPr>
          <p:spPr>
            <a:xfrm rot="5400000">
              <a:off x="7697910"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1"/>
            </a:solidFill>
            <a:ln w="9525" cap="flat">
              <a:noFill/>
              <a:prstDash val="solid"/>
              <a:miter/>
            </a:ln>
          </p:spPr>
          <p:txBody>
            <a:bodyPr rtlCol="0" anchor="ctr"/>
            <a:lstStyle/>
            <a:p>
              <a:endParaRPr lang="nl-BE"/>
            </a:p>
          </p:txBody>
        </p:sp>
        <p:sp>
          <p:nvSpPr>
            <p:cNvPr id="15" name="Graphic 15">
              <a:extLst>
                <a:ext uri="{FF2B5EF4-FFF2-40B4-BE49-F238E27FC236}">
                  <a16:creationId xmlns:a16="http://schemas.microsoft.com/office/drawing/2014/main" id="{7A5646C0-6517-47A7-A438-E3FC672C86D1}"/>
                </a:ext>
              </a:extLst>
            </p:cNvPr>
            <p:cNvSpPr/>
            <p:nvPr/>
          </p:nvSpPr>
          <p:spPr>
            <a:xfrm rot="5400000">
              <a:off x="7891622"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2"/>
            </a:solidFill>
            <a:ln w="9525" cap="flat">
              <a:noFill/>
              <a:prstDash val="solid"/>
              <a:miter/>
            </a:ln>
          </p:spPr>
          <p:txBody>
            <a:bodyPr rtlCol="0" anchor="ctr"/>
            <a:lstStyle/>
            <a:p>
              <a:endParaRPr lang="nl-BE"/>
            </a:p>
          </p:txBody>
        </p:sp>
      </p:grpSp>
      <p:pic>
        <p:nvPicPr>
          <p:cNvPr id="7" name="Graphic 6">
            <a:extLst>
              <a:ext uri="{FF2B5EF4-FFF2-40B4-BE49-F238E27FC236}">
                <a16:creationId xmlns:a16="http://schemas.microsoft.com/office/drawing/2014/main" id="{5354695C-7EAC-4EFF-99BD-7A2D7630696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pic>
        <p:nvPicPr>
          <p:cNvPr id="13" name="Graphic 12">
            <a:hlinkClick r:id="" action="ppaction://noaction"/>
            <a:extLst>
              <a:ext uri="{FF2B5EF4-FFF2-40B4-BE49-F238E27FC236}">
                <a16:creationId xmlns:a16="http://schemas.microsoft.com/office/drawing/2014/main" id="{203E7C5C-880F-4F34-8CCA-DCE31EED4B8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5" y="357188"/>
            <a:ext cx="1008000" cy="415060"/>
          </a:xfrm>
          <a:prstGeom prst="rect">
            <a:avLst/>
          </a:prstGeom>
        </p:spPr>
      </p:pic>
      <p:sp>
        <p:nvSpPr>
          <p:cNvPr id="10" name="Titel 10">
            <a:extLst>
              <a:ext uri="{FF2B5EF4-FFF2-40B4-BE49-F238E27FC236}">
                <a16:creationId xmlns:a16="http://schemas.microsoft.com/office/drawing/2014/main" id="{BB00E46C-3D4F-4286-B077-8935A94A9E8C}"/>
              </a:ext>
            </a:extLst>
          </p:cNvPr>
          <p:cNvSpPr>
            <a:spLocks noGrp="1"/>
          </p:cNvSpPr>
          <p:nvPr>
            <p:ph type="title"/>
          </p:nvPr>
        </p:nvSpPr>
        <p:spPr>
          <a:xfrm>
            <a:off x="1980000" y="360000"/>
            <a:ext cx="9492863" cy="1170000"/>
          </a:xfrm>
        </p:spPr>
        <p:txBody>
          <a:bodyPr lIns="0" anchor="ctr" anchorCtr="0">
            <a:normAutofit/>
          </a:bodyPr>
          <a:lstStyle>
            <a:lvl1pPr>
              <a:defRPr sz="4000"/>
            </a:lvl1pPr>
          </a:lstStyle>
          <a:p>
            <a:r>
              <a:rPr lang="nl-NL"/>
              <a:t>Klik om stijl te bewerken</a:t>
            </a:r>
            <a:endParaRPr lang="nl-BE"/>
          </a:p>
        </p:txBody>
      </p:sp>
      <p:sp>
        <p:nvSpPr>
          <p:cNvPr id="11" name="Tijdelijke aanduiding voor tekst 2">
            <a:extLst>
              <a:ext uri="{FF2B5EF4-FFF2-40B4-BE49-F238E27FC236}">
                <a16:creationId xmlns:a16="http://schemas.microsoft.com/office/drawing/2014/main" id="{8E44AC07-75B1-45FB-AB42-0803121D65B6}"/>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Tekstvak 16">
            <a:extLst>
              <a:ext uri="{FF2B5EF4-FFF2-40B4-BE49-F238E27FC236}">
                <a16:creationId xmlns:a16="http://schemas.microsoft.com/office/drawing/2014/main" id="{F79D86A3-A3E3-4067-B69E-67B35567662B}"/>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Integratie en</a:t>
            </a:r>
          </a:p>
          <a:p>
            <a:pPr algn="l">
              <a:lnSpc>
                <a:spcPts val="1400"/>
              </a:lnSpc>
            </a:pPr>
            <a:r>
              <a:rPr lang="nl-BE" sz="1300" spc="-20" baseline="0">
                <a:solidFill>
                  <a:srgbClr val="3C3D3C"/>
                </a:solidFill>
                <a:latin typeface="FlandersArtSans-Medium" panose="00000600000000000000" pitchFamily="2" charset="0"/>
              </a:rPr>
              <a:t>  Inburgering</a:t>
            </a:r>
          </a:p>
          <a:p>
            <a:pPr algn="l">
              <a:lnSpc>
                <a:spcPts val="1400"/>
              </a:lnSpc>
            </a:pPr>
            <a:r>
              <a:rPr lang="nl-BE" sz="1300" spc="-20" baseline="0">
                <a:solidFill>
                  <a:srgbClr val="3C3D3C"/>
                </a:solidFill>
                <a:latin typeface="FlandersArtSans-Medium" panose="00000600000000000000" pitchFamily="2" charset="0"/>
              </a:rPr>
              <a:t>    _____</a:t>
            </a:r>
          </a:p>
        </p:txBody>
      </p:sp>
      <p:cxnSp>
        <p:nvCxnSpPr>
          <p:cNvPr id="16" name="Rechte verbindingslijn 15">
            <a:extLst>
              <a:ext uri="{FF2B5EF4-FFF2-40B4-BE49-F238E27FC236}">
                <a16:creationId xmlns:a16="http://schemas.microsoft.com/office/drawing/2014/main" id="{9CB5BB07-6FDF-4790-B434-AE747F34BDE9}"/>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3854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4-GELIJKE KANSEN">
    <p:spTree>
      <p:nvGrpSpPr>
        <p:cNvPr id="1" name=""/>
        <p:cNvGrpSpPr/>
        <p:nvPr/>
      </p:nvGrpSpPr>
      <p:grpSpPr>
        <a:xfrm>
          <a:off x="0" y="0"/>
          <a:ext cx="0" cy="0"/>
          <a:chOff x="0" y="0"/>
          <a:chExt cx="0" cy="0"/>
        </a:xfrm>
      </p:grpSpPr>
      <p:pic>
        <p:nvPicPr>
          <p:cNvPr id="5" name="Afbeelding 4" descr="Afbeelding met gebouw, groen, binnen, muur&#10;&#10;Automatisch gegenereerde beschrijving">
            <a:extLst>
              <a:ext uri="{FF2B5EF4-FFF2-40B4-BE49-F238E27FC236}">
                <a16:creationId xmlns:a16="http://schemas.microsoft.com/office/drawing/2014/main" id="{1A63A43C-00F3-419E-B106-2AC0CB9EB5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11800" y="2527559"/>
            <a:ext cx="6680200" cy="4330442"/>
          </a:xfrm>
          <a:prstGeom prst="rect">
            <a:avLst/>
          </a:prstGeom>
        </p:spPr>
      </p:pic>
      <p:pic>
        <p:nvPicPr>
          <p:cNvPr id="4" name="Graphic 3">
            <a:extLst>
              <a:ext uri="{FF2B5EF4-FFF2-40B4-BE49-F238E27FC236}">
                <a16:creationId xmlns:a16="http://schemas.microsoft.com/office/drawing/2014/main" id="{5EA3C77F-083D-48B0-AEAB-76F0F0726E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6" cy="6857999"/>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720000"/>
            <a:ext cx="9493924" cy="720000"/>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4" y="357189"/>
            <a:ext cx="1008000" cy="415058"/>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cxnSp>
        <p:nvCxnSpPr>
          <p:cNvPr id="10" name="Rechte verbindingslijn 9">
            <a:extLst>
              <a:ext uri="{FF2B5EF4-FFF2-40B4-BE49-F238E27FC236}">
                <a16:creationId xmlns:a16="http://schemas.microsoft.com/office/drawing/2014/main" id="{E3A148CB-828F-4DFD-AA4C-69725B2E3FBA}"/>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223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7-Brussel">
    <p:spTree>
      <p:nvGrpSpPr>
        <p:cNvPr id="1" name=""/>
        <p:cNvGrpSpPr/>
        <p:nvPr/>
      </p:nvGrpSpPr>
      <p:grpSpPr>
        <a:xfrm>
          <a:off x="0" y="0"/>
          <a:ext cx="0" cy="0"/>
          <a:chOff x="0" y="0"/>
          <a:chExt cx="0" cy="0"/>
        </a:xfrm>
      </p:grpSpPr>
      <p:pic>
        <p:nvPicPr>
          <p:cNvPr id="12" name="Afbeelding 11" descr="Afbeelding met gebouw, buiten, mensen, groot&#10;&#10;Automatisch gegenereerde beschrijving">
            <a:extLst>
              <a:ext uri="{FF2B5EF4-FFF2-40B4-BE49-F238E27FC236}">
                <a16:creationId xmlns:a16="http://schemas.microsoft.com/office/drawing/2014/main" id="{C5256EE4-DF4B-4892-9B76-F331D003BD1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51450" y="3140486"/>
            <a:ext cx="6940550" cy="3717513"/>
          </a:xfrm>
          <a:prstGeom prst="rect">
            <a:avLst/>
          </a:prstGeom>
        </p:spPr>
      </p:pic>
      <p:pic>
        <p:nvPicPr>
          <p:cNvPr id="4" name="Graphic 3">
            <a:extLst>
              <a:ext uri="{FF2B5EF4-FFF2-40B4-BE49-F238E27FC236}">
                <a16:creationId xmlns:a16="http://schemas.microsoft.com/office/drawing/2014/main" id="{5EA3C77F-083D-48B0-AEAB-76F0F0726E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6" cy="6857999"/>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720000"/>
            <a:ext cx="9493924" cy="720000"/>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4" y="357189"/>
            <a:ext cx="1008000" cy="415058"/>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cxnSp>
        <p:nvCxnSpPr>
          <p:cNvPr id="10" name="Rechte verbindingslijn 9">
            <a:extLst>
              <a:ext uri="{FF2B5EF4-FFF2-40B4-BE49-F238E27FC236}">
                <a16:creationId xmlns:a16="http://schemas.microsoft.com/office/drawing/2014/main" id="{E3A148CB-828F-4DFD-AA4C-69725B2E3FBA}"/>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5965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5-gelijke kansen-instrumenten">
    <p:spTree>
      <p:nvGrpSpPr>
        <p:cNvPr id="1" name=""/>
        <p:cNvGrpSpPr/>
        <p:nvPr/>
      </p:nvGrpSpPr>
      <p:grpSpPr>
        <a:xfrm>
          <a:off x="0" y="0"/>
          <a:ext cx="0" cy="0"/>
          <a:chOff x="0" y="0"/>
          <a:chExt cx="0" cy="0"/>
        </a:xfrm>
      </p:grpSpPr>
      <p:pic>
        <p:nvPicPr>
          <p:cNvPr id="18" name="Afbeelding 17" descr="Afbeelding met muur, binnen&#10;&#10;Automatisch gegenereerde beschrijving">
            <a:extLst>
              <a:ext uri="{FF2B5EF4-FFF2-40B4-BE49-F238E27FC236}">
                <a16:creationId xmlns:a16="http://schemas.microsoft.com/office/drawing/2014/main" id="{B2FB4698-B596-478A-93BC-F81A69A01D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94663" y="3067665"/>
            <a:ext cx="3017520" cy="1552346"/>
          </a:xfrm>
          <a:prstGeom prst="rect">
            <a:avLst/>
          </a:prstGeom>
        </p:spPr>
      </p:pic>
      <p:sp>
        <p:nvSpPr>
          <p:cNvPr id="8" name="Tijdelijke aanduiding voor tekst 3">
            <a:extLst>
              <a:ext uri="{FF2B5EF4-FFF2-40B4-BE49-F238E27FC236}">
                <a16:creationId xmlns:a16="http://schemas.microsoft.com/office/drawing/2014/main" id="{AC5928D0-526E-47F1-93DB-CAA7744CA97A}"/>
              </a:ext>
            </a:extLst>
          </p:cNvPr>
          <p:cNvSpPr txBox="1">
            <a:spLocks/>
          </p:cNvSpPr>
          <p:nvPr/>
        </p:nvSpPr>
        <p:spPr>
          <a:xfrm>
            <a:off x="7200001" y="720000"/>
            <a:ext cx="4992000" cy="2152800"/>
          </a:xfrm>
          <a:prstGeom prst="rect">
            <a:avLst/>
          </a:prstGeom>
          <a:solidFill>
            <a:schemeClr val="bg2"/>
          </a:solidFill>
        </p:spPr>
        <p:txBody>
          <a:bodyPr vert="horz" wrap="square" lIns="180000" tIns="180000" rIns="180000" bIns="180000" rtlCol="0" anchor="t" anchorCtr="0">
            <a:noAutofit/>
          </a:bodyPr>
          <a:lstStyle>
            <a:lvl1pPr marL="0" indent="0" algn="l" defTabSz="914400" rtl="0" eaLnBrk="1" latinLnBrk="0" hangingPunct="1">
              <a:lnSpc>
                <a:spcPct val="112000"/>
              </a:lnSpc>
              <a:spcBef>
                <a:spcPts val="0"/>
              </a:spcBef>
              <a:buFont typeface="Arial" panose="020B0604020202020204" pitchFamily="34" charset="0"/>
              <a:buNone/>
              <a:defRPr sz="2000" kern="1200">
                <a:solidFill>
                  <a:schemeClr val="tx1"/>
                </a:solidFill>
                <a:latin typeface="FlandersArtSans-Regular" panose="00000500000000000000" pitchFamily="2" charset="0"/>
                <a:ea typeface="+mn-ea"/>
                <a:cs typeface="+mn-cs"/>
              </a:defRPr>
            </a:lvl1pPr>
            <a:lvl2pPr marL="540000" indent="-180000" algn="l" defTabSz="914400" rtl="0" eaLnBrk="1" latinLnBrk="0" hangingPunct="1">
              <a:lnSpc>
                <a:spcPct val="112000"/>
              </a:lnSpc>
              <a:spcBef>
                <a:spcPts val="0"/>
              </a:spcBef>
              <a:buSzPct val="90000"/>
              <a:buFont typeface="Arial" panose="020B0604020202020204" pitchFamily="34" charset="0"/>
              <a:buChar char="•"/>
              <a:defRPr sz="2000" kern="1200">
                <a:solidFill>
                  <a:schemeClr val="tx1"/>
                </a:solidFill>
                <a:latin typeface="FlandersArtSans-Regular" panose="00000500000000000000" pitchFamily="2" charset="0"/>
                <a:ea typeface="+mn-ea"/>
                <a:cs typeface="+mn-cs"/>
              </a:defRPr>
            </a:lvl2pPr>
            <a:lvl3pPr marL="900000" indent="-180000" algn="l" defTabSz="914400" rtl="0" eaLnBrk="1" latinLnBrk="0" hangingPunct="1">
              <a:lnSpc>
                <a:spcPct val="112000"/>
              </a:lnSpc>
              <a:spcBef>
                <a:spcPts val="0"/>
              </a:spcBef>
              <a:buSzPct val="80000"/>
              <a:buFont typeface="FlandersArtSans-Regular" panose="00000500000000000000" pitchFamily="2" charset="0"/>
              <a:buChar char="°"/>
              <a:defRPr sz="1800" kern="1200">
                <a:solidFill>
                  <a:schemeClr val="tx1"/>
                </a:solidFill>
                <a:latin typeface="FlandersArtSans-Regular" panose="00000500000000000000" pitchFamily="2" charset="0"/>
                <a:ea typeface="+mn-ea"/>
                <a:cs typeface="+mn-cs"/>
              </a:defRPr>
            </a:lvl3pPr>
            <a:lvl4pPr marL="126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4pPr>
            <a:lvl5pPr marL="162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600"/>
          </a:p>
        </p:txBody>
      </p:sp>
      <p:grpSp>
        <p:nvGrpSpPr>
          <p:cNvPr id="12" name="Groep 11">
            <a:extLst>
              <a:ext uri="{FF2B5EF4-FFF2-40B4-BE49-F238E27FC236}">
                <a16:creationId xmlns:a16="http://schemas.microsoft.com/office/drawing/2014/main" id="{E8F4C0E7-AA9E-4451-88BE-74D6689D7C4D}"/>
              </a:ext>
            </a:extLst>
          </p:cNvPr>
          <p:cNvGrpSpPr/>
          <p:nvPr/>
        </p:nvGrpSpPr>
        <p:grpSpPr>
          <a:xfrm>
            <a:off x="10254260" y="-1587"/>
            <a:ext cx="1937741" cy="6856730"/>
            <a:chOff x="10254260" y="-1587"/>
            <a:chExt cx="1937741" cy="6856730"/>
          </a:xfrm>
        </p:grpSpPr>
        <p:sp>
          <p:nvSpPr>
            <p:cNvPr id="14" name="Graphic 15">
              <a:extLst>
                <a:ext uri="{FF2B5EF4-FFF2-40B4-BE49-F238E27FC236}">
                  <a16:creationId xmlns:a16="http://schemas.microsoft.com/office/drawing/2014/main" id="{457D74DE-5C6C-4186-B993-DC2E81A0C273}"/>
                </a:ext>
              </a:extLst>
            </p:cNvPr>
            <p:cNvSpPr/>
            <p:nvPr/>
          </p:nvSpPr>
          <p:spPr>
            <a:xfrm rot="5400000">
              <a:off x="7697910"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1"/>
            </a:solidFill>
            <a:ln w="9525" cap="flat">
              <a:noFill/>
              <a:prstDash val="solid"/>
              <a:miter/>
            </a:ln>
          </p:spPr>
          <p:txBody>
            <a:bodyPr rtlCol="0" anchor="ctr"/>
            <a:lstStyle/>
            <a:p>
              <a:endParaRPr lang="nl-BE"/>
            </a:p>
          </p:txBody>
        </p:sp>
        <p:sp>
          <p:nvSpPr>
            <p:cNvPr id="15" name="Graphic 15">
              <a:extLst>
                <a:ext uri="{FF2B5EF4-FFF2-40B4-BE49-F238E27FC236}">
                  <a16:creationId xmlns:a16="http://schemas.microsoft.com/office/drawing/2014/main" id="{7A5646C0-6517-47A7-A438-E3FC672C86D1}"/>
                </a:ext>
              </a:extLst>
            </p:cNvPr>
            <p:cNvSpPr/>
            <p:nvPr/>
          </p:nvSpPr>
          <p:spPr>
            <a:xfrm rot="5400000">
              <a:off x="7891622"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2"/>
            </a:solidFill>
            <a:ln w="9525" cap="flat">
              <a:noFill/>
              <a:prstDash val="solid"/>
              <a:miter/>
            </a:ln>
          </p:spPr>
          <p:txBody>
            <a:bodyPr rtlCol="0" anchor="ctr"/>
            <a:lstStyle/>
            <a:p>
              <a:endParaRPr lang="nl-BE"/>
            </a:p>
          </p:txBody>
        </p:sp>
      </p:grpSp>
      <p:pic>
        <p:nvPicPr>
          <p:cNvPr id="7" name="Graphic 6">
            <a:extLst>
              <a:ext uri="{FF2B5EF4-FFF2-40B4-BE49-F238E27FC236}">
                <a16:creationId xmlns:a16="http://schemas.microsoft.com/office/drawing/2014/main" id="{5354695C-7EAC-4EFF-99BD-7A2D763069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747930" cy="6858000"/>
          </a:xfrm>
          <a:prstGeom prst="rect">
            <a:avLst/>
          </a:prstGeom>
        </p:spPr>
      </p:pic>
      <p:pic>
        <p:nvPicPr>
          <p:cNvPr id="13" name="Graphic 12">
            <a:hlinkClick r:id="" action="ppaction://noaction"/>
            <a:extLst>
              <a:ext uri="{FF2B5EF4-FFF2-40B4-BE49-F238E27FC236}">
                <a16:creationId xmlns:a16="http://schemas.microsoft.com/office/drawing/2014/main" id="{203E7C5C-880F-4F34-8CCA-DCE31EED4B8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sp>
        <p:nvSpPr>
          <p:cNvPr id="10" name="Titel 10">
            <a:extLst>
              <a:ext uri="{FF2B5EF4-FFF2-40B4-BE49-F238E27FC236}">
                <a16:creationId xmlns:a16="http://schemas.microsoft.com/office/drawing/2014/main" id="{BB00E46C-3D4F-4286-B077-8935A94A9E8C}"/>
              </a:ext>
            </a:extLst>
          </p:cNvPr>
          <p:cNvSpPr>
            <a:spLocks noGrp="1"/>
          </p:cNvSpPr>
          <p:nvPr>
            <p:ph type="title"/>
          </p:nvPr>
        </p:nvSpPr>
        <p:spPr>
          <a:xfrm>
            <a:off x="1980000" y="360000"/>
            <a:ext cx="9492863" cy="1170000"/>
          </a:xfrm>
        </p:spPr>
        <p:txBody>
          <a:bodyPr lIns="0" anchor="ctr" anchorCtr="0">
            <a:normAutofit/>
          </a:bodyPr>
          <a:lstStyle>
            <a:lvl1pPr>
              <a:defRPr sz="4000"/>
            </a:lvl1pPr>
          </a:lstStyle>
          <a:p>
            <a:r>
              <a:rPr lang="nl-NL"/>
              <a:t>Klik om stijl te bewerken</a:t>
            </a:r>
            <a:endParaRPr lang="nl-BE"/>
          </a:p>
        </p:txBody>
      </p:sp>
      <p:sp>
        <p:nvSpPr>
          <p:cNvPr id="11" name="Tijdelijke aanduiding voor tekst 2">
            <a:extLst>
              <a:ext uri="{FF2B5EF4-FFF2-40B4-BE49-F238E27FC236}">
                <a16:creationId xmlns:a16="http://schemas.microsoft.com/office/drawing/2014/main" id="{8E44AC07-75B1-45FB-AB42-0803121D65B6}"/>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Tekstvak 16">
            <a:extLst>
              <a:ext uri="{FF2B5EF4-FFF2-40B4-BE49-F238E27FC236}">
                <a16:creationId xmlns:a16="http://schemas.microsoft.com/office/drawing/2014/main" id="{BEC81939-21B1-4A15-A9F8-189C8296D03E}"/>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Gelijke</a:t>
            </a:r>
          </a:p>
          <a:p>
            <a:pPr algn="l">
              <a:lnSpc>
                <a:spcPts val="1400"/>
              </a:lnSpc>
            </a:pPr>
            <a:r>
              <a:rPr lang="nl-BE" sz="1300" spc="-20" baseline="0">
                <a:solidFill>
                  <a:srgbClr val="3C3D3C"/>
                </a:solidFill>
                <a:latin typeface="FlandersArtSans-Medium" panose="00000600000000000000" pitchFamily="2" charset="0"/>
              </a:rPr>
              <a:t>  Kansen</a:t>
            </a:r>
          </a:p>
          <a:p>
            <a:pPr algn="l">
              <a:lnSpc>
                <a:spcPts val="1400"/>
              </a:lnSpc>
            </a:pPr>
            <a:r>
              <a:rPr lang="nl-BE" sz="1300" spc="-20" baseline="0">
                <a:solidFill>
                  <a:srgbClr val="3C3D3C"/>
                </a:solidFill>
                <a:latin typeface="FlandersArtSans-Medium" panose="00000600000000000000" pitchFamily="2" charset="0"/>
              </a:rPr>
              <a:t>    _____</a:t>
            </a:r>
          </a:p>
        </p:txBody>
      </p:sp>
      <p:cxnSp>
        <p:nvCxnSpPr>
          <p:cNvPr id="16" name="Rechte verbindingslijn 15">
            <a:extLst>
              <a:ext uri="{FF2B5EF4-FFF2-40B4-BE49-F238E27FC236}">
                <a16:creationId xmlns:a16="http://schemas.microsoft.com/office/drawing/2014/main" id="{0FD55C25-E51E-48E0-88D2-385041F83B3E}"/>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0669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8-brussel-instrumenten">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0D75DC8D-8B90-46BC-944E-6C612A8FA6E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0" y="0"/>
            <a:ext cx="6684827" cy="6858000"/>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7" cy="6858000"/>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4860000" y="357188"/>
            <a:ext cx="6971638"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4860000" y="1799999"/>
            <a:ext cx="6971638"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8" name="Graphic 7">
            <a:hlinkClick r:id="" action="ppaction://noaction"/>
            <a:extLst>
              <a:ext uri="{FF2B5EF4-FFF2-40B4-BE49-F238E27FC236}">
                <a16:creationId xmlns:a16="http://schemas.microsoft.com/office/drawing/2014/main" id="{0DDEF4AD-57BA-47C4-A3A3-BCC1F0BDC70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cxnSp>
        <p:nvCxnSpPr>
          <p:cNvPr id="10" name="Rechte verbindingslijn 9">
            <a:extLst>
              <a:ext uri="{FF2B5EF4-FFF2-40B4-BE49-F238E27FC236}">
                <a16:creationId xmlns:a16="http://schemas.microsoft.com/office/drawing/2014/main" id="{261E8574-92FB-45B0-8324-0FDBB0603D6D}"/>
              </a:ext>
            </a:extLst>
          </p:cNvPr>
          <p:cNvCxnSpPr/>
          <p:nvPr/>
        </p:nvCxnSpPr>
        <p:spPr>
          <a:xfrm>
            <a:off x="4860000"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
        <p:nvSpPr>
          <p:cNvPr id="11" name="Tekstvak 10">
            <a:extLst>
              <a:ext uri="{FF2B5EF4-FFF2-40B4-BE49-F238E27FC236}">
                <a16:creationId xmlns:a16="http://schemas.microsoft.com/office/drawing/2014/main" id="{5C9CCF08-E9F1-4C5E-872E-B9922656C636}"/>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Brussel</a:t>
            </a:r>
          </a:p>
          <a:p>
            <a:pPr algn="l">
              <a:lnSpc>
                <a:spcPts val="1400"/>
              </a:lnSpc>
            </a:pPr>
            <a:r>
              <a:rPr lang="nl-BE" sz="1300" spc="-20" baseline="0">
                <a:solidFill>
                  <a:srgbClr val="3C3D3C"/>
                </a:solidFill>
                <a:latin typeface="FlandersArtSans-Medium" panose="00000600000000000000" pitchFamily="2" charset="0"/>
              </a:rPr>
              <a:t>  _____</a:t>
            </a:r>
          </a:p>
          <a:p>
            <a:pPr algn="l">
              <a:lnSpc>
                <a:spcPts val="1400"/>
              </a:lnSpc>
            </a:pPr>
            <a:endParaRPr lang="nl-BE" sz="1300" spc="-20" baseline="0">
              <a:solidFill>
                <a:srgbClr val="3C3D3C"/>
              </a:solidFill>
              <a:latin typeface="FlandersArtSans-Medium" panose="00000600000000000000" pitchFamily="2" charset="0"/>
            </a:endParaRPr>
          </a:p>
        </p:txBody>
      </p:sp>
    </p:spTree>
    <p:extLst>
      <p:ext uri="{BB962C8B-B14F-4D97-AF65-F5344CB8AC3E}">
        <p14:creationId xmlns:p14="http://schemas.microsoft.com/office/powerpoint/2010/main" val="37964664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1-VlaamseRand-instrumenten">
    <p:spTree>
      <p:nvGrpSpPr>
        <p:cNvPr id="1" name=""/>
        <p:cNvGrpSpPr/>
        <p:nvPr/>
      </p:nvGrpSpPr>
      <p:grpSpPr>
        <a:xfrm>
          <a:off x="0" y="0"/>
          <a:ext cx="0" cy="0"/>
          <a:chOff x="0" y="0"/>
          <a:chExt cx="0" cy="0"/>
        </a:xfrm>
      </p:grpSpPr>
      <p:pic>
        <p:nvPicPr>
          <p:cNvPr id="3" name="Afbeelding 2" descr="Afbeelding met boom, plant&#10;&#10;Automatisch gegenereerde beschrijving">
            <a:extLst>
              <a:ext uri="{FF2B5EF4-FFF2-40B4-BE49-F238E27FC236}">
                <a16:creationId xmlns:a16="http://schemas.microsoft.com/office/drawing/2014/main" id="{8EB15739-E5AD-4050-80A4-E8258A8DF01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709" y="5058000"/>
            <a:ext cx="9650239" cy="1800000"/>
          </a:xfrm>
          <a:prstGeom prst="rect">
            <a:avLst/>
          </a:prstGeom>
        </p:spPr>
      </p:pic>
      <p:sp>
        <p:nvSpPr>
          <p:cNvPr id="23" name="Graphic 15">
            <a:extLst>
              <a:ext uri="{FF2B5EF4-FFF2-40B4-BE49-F238E27FC236}">
                <a16:creationId xmlns:a16="http://schemas.microsoft.com/office/drawing/2014/main" id="{734F787F-EE9D-4E20-9535-5E4AC1134120}"/>
              </a:ext>
            </a:extLst>
          </p:cNvPr>
          <p:cNvSpPr>
            <a:spLocks noChangeAspect="1"/>
          </p:cNvSpPr>
          <p:nvPr/>
        </p:nvSpPr>
        <p:spPr>
          <a:xfrm rot="5400000" flipH="1" flipV="1">
            <a:off x="-243397" y="4262896"/>
            <a:ext cx="3532512" cy="1658363"/>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 name="connsiteX0" fmla="*/ 6165215 w 6856730"/>
              <a:gd name="connsiteY0" fmla="*/ 1292034 h 3031299"/>
              <a:gd name="connsiteX1" fmla="*/ 0 w 6856730"/>
              <a:gd name="connsiteY1" fmla="*/ 1287270 h 3031299"/>
              <a:gd name="connsiteX2" fmla="*/ 1588 w 6856730"/>
              <a:gd name="connsiteY2" fmla="*/ 1570301 h 3031299"/>
              <a:gd name="connsiteX3" fmla="*/ 5430838 w 6856730"/>
              <a:gd name="connsiteY3" fmla="*/ 2728404 h 3031299"/>
              <a:gd name="connsiteX4" fmla="*/ 6239510 w 6856730"/>
              <a:gd name="connsiteY4" fmla="*/ 2900807 h 3031299"/>
              <a:gd name="connsiteX5" fmla="*/ 6856730 w 6856730"/>
              <a:gd name="connsiteY5" fmla="*/ 3031299 h 3031299"/>
              <a:gd name="connsiteX6" fmla="*/ 6832119 w 6856730"/>
              <a:gd name="connsiteY6" fmla="*/ -1 h 3031299"/>
              <a:gd name="connsiteX7" fmla="*/ 6165215 w 6856730"/>
              <a:gd name="connsiteY7" fmla="*/ 1292034 h 3031299"/>
              <a:gd name="connsiteX0" fmla="*/ 6214435 w 6905950"/>
              <a:gd name="connsiteY0" fmla="*/ 1346019 h 3085284"/>
              <a:gd name="connsiteX1" fmla="*/ 0 w 6905950"/>
              <a:gd name="connsiteY1" fmla="*/ 0 h 3085284"/>
              <a:gd name="connsiteX2" fmla="*/ 50808 w 6905950"/>
              <a:gd name="connsiteY2" fmla="*/ 1624286 h 3085284"/>
              <a:gd name="connsiteX3" fmla="*/ 5480058 w 6905950"/>
              <a:gd name="connsiteY3" fmla="*/ 2782389 h 3085284"/>
              <a:gd name="connsiteX4" fmla="*/ 6288730 w 6905950"/>
              <a:gd name="connsiteY4" fmla="*/ 2954792 h 3085284"/>
              <a:gd name="connsiteX5" fmla="*/ 6905950 w 6905950"/>
              <a:gd name="connsiteY5" fmla="*/ 3085284 h 3085284"/>
              <a:gd name="connsiteX6" fmla="*/ 6881339 w 6905950"/>
              <a:gd name="connsiteY6" fmla="*/ 53984 h 3085284"/>
              <a:gd name="connsiteX7" fmla="*/ 6214435 w 6905950"/>
              <a:gd name="connsiteY7" fmla="*/ 1346019 h 3085284"/>
              <a:gd name="connsiteX0" fmla="*/ 6881339 w 6905950"/>
              <a:gd name="connsiteY0" fmla="*/ 53984 h 3085284"/>
              <a:gd name="connsiteX1" fmla="*/ 0 w 6905950"/>
              <a:gd name="connsiteY1" fmla="*/ 0 h 3085284"/>
              <a:gd name="connsiteX2" fmla="*/ 50808 w 6905950"/>
              <a:gd name="connsiteY2" fmla="*/ 1624286 h 3085284"/>
              <a:gd name="connsiteX3" fmla="*/ 5480058 w 6905950"/>
              <a:gd name="connsiteY3" fmla="*/ 2782389 h 3085284"/>
              <a:gd name="connsiteX4" fmla="*/ 6288730 w 6905950"/>
              <a:gd name="connsiteY4" fmla="*/ 2954792 h 3085284"/>
              <a:gd name="connsiteX5" fmla="*/ 6905950 w 6905950"/>
              <a:gd name="connsiteY5" fmla="*/ 3085284 h 3085284"/>
              <a:gd name="connsiteX6" fmla="*/ 6881339 w 6905950"/>
              <a:gd name="connsiteY6" fmla="*/ 53984 h 3085284"/>
              <a:gd name="connsiteX0" fmla="*/ 6830549 w 6855160"/>
              <a:gd name="connsiteY0" fmla="*/ 48851 h 3080151"/>
              <a:gd name="connsiteX1" fmla="*/ 10729 w 6855160"/>
              <a:gd name="connsiteY1" fmla="*/ -1 h 3080151"/>
              <a:gd name="connsiteX2" fmla="*/ 18 w 6855160"/>
              <a:gd name="connsiteY2" fmla="*/ 1619153 h 3080151"/>
              <a:gd name="connsiteX3" fmla="*/ 5429268 w 6855160"/>
              <a:gd name="connsiteY3" fmla="*/ 2777256 h 3080151"/>
              <a:gd name="connsiteX4" fmla="*/ 6237940 w 6855160"/>
              <a:gd name="connsiteY4" fmla="*/ 2949659 h 3080151"/>
              <a:gd name="connsiteX5" fmla="*/ 6855160 w 6855160"/>
              <a:gd name="connsiteY5" fmla="*/ 3080151 h 3080151"/>
              <a:gd name="connsiteX6" fmla="*/ 6830549 w 6855160"/>
              <a:gd name="connsiteY6" fmla="*/ 48851 h 3080151"/>
              <a:gd name="connsiteX0" fmla="*/ 6831358 w 6855969"/>
              <a:gd name="connsiteY0" fmla="*/ 187283 h 3218583"/>
              <a:gd name="connsiteX1" fmla="*/ 0 w 6855969"/>
              <a:gd name="connsiteY1" fmla="*/ 0 h 3218583"/>
              <a:gd name="connsiteX2" fmla="*/ 827 w 6855969"/>
              <a:gd name="connsiteY2" fmla="*/ 1757585 h 3218583"/>
              <a:gd name="connsiteX3" fmla="*/ 5430077 w 6855969"/>
              <a:gd name="connsiteY3" fmla="*/ 2915688 h 3218583"/>
              <a:gd name="connsiteX4" fmla="*/ 6238749 w 6855969"/>
              <a:gd name="connsiteY4" fmla="*/ 3088091 h 3218583"/>
              <a:gd name="connsiteX5" fmla="*/ 6855969 w 6855969"/>
              <a:gd name="connsiteY5" fmla="*/ 3218583 h 3218583"/>
              <a:gd name="connsiteX6" fmla="*/ 6831358 w 6855969"/>
              <a:gd name="connsiteY6" fmla="*/ 187283 h 321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5969" h="3218583">
                <a:moveTo>
                  <a:pt x="6831358" y="187283"/>
                </a:moveTo>
                <a:lnTo>
                  <a:pt x="0" y="0"/>
                </a:lnTo>
                <a:cubicBezTo>
                  <a:pt x="529" y="94344"/>
                  <a:pt x="298" y="1663241"/>
                  <a:pt x="827" y="1757585"/>
                </a:cubicBezTo>
                <a:lnTo>
                  <a:pt x="5430077" y="2915688"/>
                </a:lnTo>
                <a:lnTo>
                  <a:pt x="6238749" y="3088091"/>
                </a:lnTo>
                <a:lnTo>
                  <a:pt x="6855969" y="3218583"/>
                </a:lnTo>
                <a:lnTo>
                  <a:pt x="6831358" y="187283"/>
                </a:lnTo>
                <a:close/>
              </a:path>
            </a:pathLst>
          </a:custGeom>
          <a:solidFill>
            <a:schemeClr val="bg1"/>
          </a:solidFill>
          <a:ln w="9525" cap="flat">
            <a:noFill/>
            <a:prstDash val="solid"/>
            <a:miter/>
          </a:ln>
        </p:spPr>
        <p:txBody>
          <a:bodyPr rtlCol="0" anchor="ctr"/>
          <a:lstStyle/>
          <a:p>
            <a:endParaRPr lang="nl-BE"/>
          </a:p>
        </p:txBody>
      </p:sp>
      <p:sp>
        <p:nvSpPr>
          <p:cNvPr id="8" name="Tijdelijke aanduiding voor tekst 3">
            <a:extLst>
              <a:ext uri="{FF2B5EF4-FFF2-40B4-BE49-F238E27FC236}">
                <a16:creationId xmlns:a16="http://schemas.microsoft.com/office/drawing/2014/main" id="{AC5928D0-526E-47F1-93DB-CAA7744CA97A}"/>
              </a:ext>
            </a:extLst>
          </p:cNvPr>
          <p:cNvSpPr txBox="1">
            <a:spLocks/>
          </p:cNvSpPr>
          <p:nvPr/>
        </p:nvSpPr>
        <p:spPr>
          <a:xfrm>
            <a:off x="7200001" y="720000"/>
            <a:ext cx="4992000" cy="2412000"/>
          </a:xfrm>
          <a:prstGeom prst="rect">
            <a:avLst/>
          </a:prstGeom>
          <a:solidFill>
            <a:schemeClr val="bg2"/>
          </a:solidFill>
        </p:spPr>
        <p:txBody>
          <a:bodyPr vert="horz" wrap="square" lIns="180000" tIns="180000" rIns="180000" bIns="180000" rtlCol="0" anchor="t" anchorCtr="0">
            <a:noAutofit/>
          </a:bodyPr>
          <a:lstStyle>
            <a:lvl1pPr marL="0" indent="0" algn="l" defTabSz="914400" rtl="0" eaLnBrk="1" latinLnBrk="0" hangingPunct="1">
              <a:lnSpc>
                <a:spcPct val="112000"/>
              </a:lnSpc>
              <a:spcBef>
                <a:spcPts val="0"/>
              </a:spcBef>
              <a:buFont typeface="Arial" panose="020B0604020202020204" pitchFamily="34" charset="0"/>
              <a:buNone/>
              <a:defRPr sz="2000" kern="1200">
                <a:solidFill>
                  <a:schemeClr val="tx1"/>
                </a:solidFill>
                <a:latin typeface="FlandersArtSans-Regular" panose="00000500000000000000" pitchFamily="2" charset="0"/>
                <a:ea typeface="+mn-ea"/>
                <a:cs typeface="+mn-cs"/>
              </a:defRPr>
            </a:lvl1pPr>
            <a:lvl2pPr marL="540000" indent="-180000" algn="l" defTabSz="914400" rtl="0" eaLnBrk="1" latinLnBrk="0" hangingPunct="1">
              <a:lnSpc>
                <a:spcPct val="112000"/>
              </a:lnSpc>
              <a:spcBef>
                <a:spcPts val="0"/>
              </a:spcBef>
              <a:buSzPct val="90000"/>
              <a:buFont typeface="Arial" panose="020B0604020202020204" pitchFamily="34" charset="0"/>
              <a:buChar char="•"/>
              <a:defRPr sz="2000" kern="1200">
                <a:solidFill>
                  <a:schemeClr val="tx1"/>
                </a:solidFill>
                <a:latin typeface="FlandersArtSans-Regular" panose="00000500000000000000" pitchFamily="2" charset="0"/>
                <a:ea typeface="+mn-ea"/>
                <a:cs typeface="+mn-cs"/>
              </a:defRPr>
            </a:lvl2pPr>
            <a:lvl3pPr marL="900000" indent="-180000" algn="l" defTabSz="914400" rtl="0" eaLnBrk="1" latinLnBrk="0" hangingPunct="1">
              <a:lnSpc>
                <a:spcPct val="112000"/>
              </a:lnSpc>
              <a:spcBef>
                <a:spcPts val="0"/>
              </a:spcBef>
              <a:buSzPct val="80000"/>
              <a:buFont typeface="FlandersArtSans-Regular" panose="00000500000000000000" pitchFamily="2" charset="0"/>
              <a:buChar char="°"/>
              <a:defRPr sz="1800" kern="1200">
                <a:solidFill>
                  <a:schemeClr val="tx1"/>
                </a:solidFill>
                <a:latin typeface="FlandersArtSans-Regular" panose="00000500000000000000" pitchFamily="2" charset="0"/>
                <a:ea typeface="+mn-ea"/>
                <a:cs typeface="+mn-cs"/>
              </a:defRPr>
            </a:lvl3pPr>
            <a:lvl4pPr marL="126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4pPr>
            <a:lvl5pPr marL="1620000" indent="-180000" algn="l" defTabSz="914400" rtl="0" eaLnBrk="1" latinLnBrk="0" hangingPunct="1">
              <a:lnSpc>
                <a:spcPct val="112000"/>
              </a:lnSpc>
              <a:spcBef>
                <a:spcPts val="0"/>
              </a:spcBef>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600"/>
          </a:p>
        </p:txBody>
      </p:sp>
      <p:grpSp>
        <p:nvGrpSpPr>
          <p:cNvPr id="12" name="Groep 11">
            <a:extLst>
              <a:ext uri="{FF2B5EF4-FFF2-40B4-BE49-F238E27FC236}">
                <a16:creationId xmlns:a16="http://schemas.microsoft.com/office/drawing/2014/main" id="{E8F4C0E7-AA9E-4451-88BE-74D6689D7C4D}"/>
              </a:ext>
            </a:extLst>
          </p:cNvPr>
          <p:cNvGrpSpPr/>
          <p:nvPr/>
        </p:nvGrpSpPr>
        <p:grpSpPr>
          <a:xfrm>
            <a:off x="10254260" y="-1587"/>
            <a:ext cx="1937741" cy="6856730"/>
            <a:chOff x="10254260" y="-1587"/>
            <a:chExt cx="1937741" cy="6856730"/>
          </a:xfrm>
        </p:grpSpPr>
        <p:sp>
          <p:nvSpPr>
            <p:cNvPr id="14" name="Graphic 15">
              <a:extLst>
                <a:ext uri="{FF2B5EF4-FFF2-40B4-BE49-F238E27FC236}">
                  <a16:creationId xmlns:a16="http://schemas.microsoft.com/office/drawing/2014/main" id="{457D74DE-5C6C-4186-B993-DC2E81A0C273}"/>
                </a:ext>
              </a:extLst>
            </p:cNvPr>
            <p:cNvSpPr/>
            <p:nvPr/>
          </p:nvSpPr>
          <p:spPr>
            <a:xfrm rot="5400000">
              <a:off x="7697910"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1"/>
            </a:solidFill>
            <a:ln w="9525" cap="flat">
              <a:noFill/>
              <a:prstDash val="solid"/>
              <a:miter/>
            </a:ln>
          </p:spPr>
          <p:txBody>
            <a:bodyPr rtlCol="0" anchor="ctr"/>
            <a:lstStyle/>
            <a:p>
              <a:endParaRPr lang="nl-BE"/>
            </a:p>
          </p:txBody>
        </p:sp>
        <p:sp>
          <p:nvSpPr>
            <p:cNvPr id="15" name="Graphic 15">
              <a:extLst>
                <a:ext uri="{FF2B5EF4-FFF2-40B4-BE49-F238E27FC236}">
                  <a16:creationId xmlns:a16="http://schemas.microsoft.com/office/drawing/2014/main" id="{7A5646C0-6517-47A7-A438-E3FC672C86D1}"/>
                </a:ext>
              </a:extLst>
            </p:cNvPr>
            <p:cNvSpPr/>
            <p:nvPr/>
          </p:nvSpPr>
          <p:spPr>
            <a:xfrm rot="5400000">
              <a:off x="7891622" y="2554763"/>
              <a:ext cx="6856730" cy="1744029"/>
            </a:xfrm>
            <a:custGeom>
              <a:avLst/>
              <a:gdLst>
                <a:gd name="connsiteX0" fmla="*/ 7492365 w 8181975"/>
                <a:gd name="connsiteY0" fmla="*/ 0 h 1733550"/>
                <a:gd name="connsiteX1" fmla="*/ 1343025 w 8181975"/>
                <a:gd name="connsiteY1" fmla="*/ 0 h 1733550"/>
                <a:gd name="connsiteX2" fmla="*/ 0 w 8181975"/>
                <a:gd name="connsiteY2" fmla="*/ 0 h 1733550"/>
                <a:gd name="connsiteX3" fmla="*/ 6757988 w 8181975"/>
                <a:gd name="connsiteY3" fmla="*/ 1436370 h 1733550"/>
                <a:gd name="connsiteX4" fmla="*/ 7566660 w 8181975"/>
                <a:gd name="connsiteY4" fmla="*/ 1608773 h 1733550"/>
                <a:gd name="connsiteX5" fmla="*/ 8183880 w 8181975"/>
                <a:gd name="connsiteY5" fmla="*/ 1739265 h 1733550"/>
                <a:gd name="connsiteX6" fmla="*/ 8183880 w 8181975"/>
                <a:gd name="connsiteY6" fmla="*/ 0 h 1733550"/>
                <a:gd name="connsiteX0" fmla="*/ 7492365 w 8183880"/>
                <a:gd name="connsiteY0" fmla="*/ 0 h 1739265"/>
                <a:gd name="connsiteX1" fmla="*/ 1343025 w 8183880"/>
                <a:gd name="connsiteY1" fmla="*/ 0 h 1739265"/>
                <a:gd name="connsiteX2" fmla="*/ 0 w 8183880"/>
                <a:gd name="connsiteY2" fmla="*/ 0 h 1739265"/>
                <a:gd name="connsiteX3" fmla="*/ 1328738 w 8183880"/>
                <a:gd name="connsiteY3" fmla="*/ 278267 h 1739265"/>
                <a:gd name="connsiteX4" fmla="*/ 6757988 w 8183880"/>
                <a:gd name="connsiteY4" fmla="*/ 1436370 h 1739265"/>
                <a:gd name="connsiteX5" fmla="*/ 7566660 w 8183880"/>
                <a:gd name="connsiteY5" fmla="*/ 1608773 h 1739265"/>
                <a:gd name="connsiteX6" fmla="*/ 8183880 w 8183880"/>
                <a:gd name="connsiteY6" fmla="*/ 1739265 h 1739265"/>
                <a:gd name="connsiteX7" fmla="*/ 8183880 w 8183880"/>
                <a:gd name="connsiteY7" fmla="*/ 0 h 1739265"/>
                <a:gd name="connsiteX8" fmla="*/ 7492365 w 8183880"/>
                <a:gd name="connsiteY8" fmla="*/ 0 h 1739265"/>
                <a:gd name="connsiteX0" fmla="*/ 6163627 w 6855142"/>
                <a:gd name="connsiteY0" fmla="*/ 0 h 1739265"/>
                <a:gd name="connsiteX1" fmla="*/ 14287 w 6855142"/>
                <a:gd name="connsiteY1" fmla="*/ 0 h 1739265"/>
                <a:gd name="connsiteX2" fmla="*/ 0 w 6855142"/>
                <a:gd name="connsiteY2" fmla="*/ 278267 h 1739265"/>
                <a:gd name="connsiteX3" fmla="*/ 5429250 w 6855142"/>
                <a:gd name="connsiteY3" fmla="*/ 1436370 h 1739265"/>
                <a:gd name="connsiteX4" fmla="*/ 6237922 w 6855142"/>
                <a:gd name="connsiteY4" fmla="*/ 1608773 h 1739265"/>
                <a:gd name="connsiteX5" fmla="*/ 6855142 w 6855142"/>
                <a:gd name="connsiteY5" fmla="*/ 1739265 h 1739265"/>
                <a:gd name="connsiteX6" fmla="*/ 6855142 w 6855142"/>
                <a:gd name="connsiteY6" fmla="*/ 0 h 1739265"/>
                <a:gd name="connsiteX7" fmla="*/ 6163627 w 6855142"/>
                <a:gd name="connsiteY7" fmla="*/ 0 h 1739265"/>
                <a:gd name="connsiteX0" fmla="*/ 6165215 w 6856730"/>
                <a:gd name="connsiteY0" fmla="*/ 4764 h 1744029"/>
                <a:gd name="connsiteX1" fmla="*/ 0 w 6856730"/>
                <a:gd name="connsiteY1" fmla="*/ 0 h 1744029"/>
                <a:gd name="connsiteX2" fmla="*/ 1588 w 6856730"/>
                <a:gd name="connsiteY2" fmla="*/ 283031 h 1744029"/>
                <a:gd name="connsiteX3" fmla="*/ 5430838 w 6856730"/>
                <a:gd name="connsiteY3" fmla="*/ 1441134 h 1744029"/>
                <a:gd name="connsiteX4" fmla="*/ 6239510 w 6856730"/>
                <a:gd name="connsiteY4" fmla="*/ 1613537 h 1744029"/>
                <a:gd name="connsiteX5" fmla="*/ 6856730 w 6856730"/>
                <a:gd name="connsiteY5" fmla="*/ 1744029 h 1744029"/>
                <a:gd name="connsiteX6" fmla="*/ 6856730 w 6856730"/>
                <a:gd name="connsiteY6" fmla="*/ 4764 h 1744029"/>
                <a:gd name="connsiteX7" fmla="*/ 6165215 w 6856730"/>
                <a:gd name="connsiteY7" fmla="*/ 4764 h 17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730" h="1744029">
                  <a:moveTo>
                    <a:pt x="6165215" y="4764"/>
                  </a:moveTo>
                  <a:lnTo>
                    <a:pt x="0" y="0"/>
                  </a:lnTo>
                  <a:cubicBezTo>
                    <a:pt x="529" y="94344"/>
                    <a:pt x="1059" y="188687"/>
                    <a:pt x="1588" y="283031"/>
                  </a:cubicBezTo>
                  <a:lnTo>
                    <a:pt x="5430838" y="1441134"/>
                  </a:lnTo>
                  <a:lnTo>
                    <a:pt x="6239510" y="1613537"/>
                  </a:lnTo>
                  <a:lnTo>
                    <a:pt x="6856730" y="1744029"/>
                  </a:lnTo>
                  <a:lnTo>
                    <a:pt x="6856730" y="4764"/>
                  </a:lnTo>
                  <a:lnTo>
                    <a:pt x="6165215" y="4764"/>
                  </a:lnTo>
                  <a:close/>
                </a:path>
              </a:pathLst>
            </a:custGeom>
            <a:solidFill>
              <a:schemeClr val="bg2"/>
            </a:solidFill>
            <a:ln w="9525" cap="flat">
              <a:noFill/>
              <a:prstDash val="solid"/>
              <a:miter/>
            </a:ln>
          </p:spPr>
          <p:txBody>
            <a:bodyPr rtlCol="0" anchor="ctr"/>
            <a:lstStyle/>
            <a:p>
              <a:endParaRPr lang="nl-BE"/>
            </a:p>
          </p:txBody>
        </p:sp>
      </p:grpSp>
      <p:pic>
        <p:nvPicPr>
          <p:cNvPr id="7" name="Graphic 6">
            <a:extLst>
              <a:ext uri="{FF2B5EF4-FFF2-40B4-BE49-F238E27FC236}">
                <a16:creationId xmlns:a16="http://schemas.microsoft.com/office/drawing/2014/main" id="{5354695C-7EAC-4EFF-99BD-7A2D763069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747930" cy="6858000"/>
          </a:xfrm>
          <a:prstGeom prst="rect">
            <a:avLst/>
          </a:prstGeom>
        </p:spPr>
      </p:pic>
      <p:pic>
        <p:nvPicPr>
          <p:cNvPr id="13" name="Graphic 12">
            <a:hlinkClick r:id="" action="ppaction://noaction"/>
            <a:extLst>
              <a:ext uri="{FF2B5EF4-FFF2-40B4-BE49-F238E27FC236}">
                <a16:creationId xmlns:a16="http://schemas.microsoft.com/office/drawing/2014/main" id="{203E7C5C-880F-4F34-8CCA-DCE31EED4B8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sp>
        <p:nvSpPr>
          <p:cNvPr id="10" name="Titel 10">
            <a:extLst>
              <a:ext uri="{FF2B5EF4-FFF2-40B4-BE49-F238E27FC236}">
                <a16:creationId xmlns:a16="http://schemas.microsoft.com/office/drawing/2014/main" id="{BB00E46C-3D4F-4286-B077-8935A94A9E8C}"/>
              </a:ext>
            </a:extLst>
          </p:cNvPr>
          <p:cNvSpPr>
            <a:spLocks noGrp="1"/>
          </p:cNvSpPr>
          <p:nvPr>
            <p:ph type="title"/>
          </p:nvPr>
        </p:nvSpPr>
        <p:spPr>
          <a:xfrm>
            <a:off x="1980000" y="360000"/>
            <a:ext cx="9492863" cy="1170000"/>
          </a:xfrm>
        </p:spPr>
        <p:txBody>
          <a:bodyPr lIns="0" anchor="ctr" anchorCtr="0">
            <a:normAutofit/>
          </a:bodyPr>
          <a:lstStyle>
            <a:lvl1pPr>
              <a:defRPr sz="4000"/>
            </a:lvl1pPr>
          </a:lstStyle>
          <a:p>
            <a:r>
              <a:rPr lang="nl-NL"/>
              <a:t>Klik om stijl te bewerken</a:t>
            </a:r>
            <a:endParaRPr lang="nl-BE"/>
          </a:p>
        </p:txBody>
      </p:sp>
      <p:sp>
        <p:nvSpPr>
          <p:cNvPr id="11" name="Tijdelijke aanduiding voor tekst 2">
            <a:extLst>
              <a:ext uri="{FF2B5EF4-FFF2-40B4-BE49-F238E27FC236}">
                <a16:creationId xmlns:a16="http://schemas.microsoft.com/office/drawing/2014/main" id="{8E44AC07-75B1-45FB-AB42-0803121D65B6}"/>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6" name="Tekstvak 15">
            <a:extLst>
              <a:ext uri="{FF2B5EF4-FFF2-40B4-BE49-F238E27FC236}">
                <a16:creationId xmlns:a16="http://schemas.microsoft.com/office/drawing/2014/main" id="{EB1F427A-ACA7-4D0A-9C59-068364206E19}"/>
              </a:ext>
            </a:extLst>
          </p:cNvPr>
          <p:cNvSpPr txBox="1"/>
          <p:nvPr/>
        </p:nvSpPr>
        <p:spPr>
          <a:xfrm rot="1620000">
            <a:off x="290309" y="1385441"/>
            <a:ext cx="1106249" cy="720000"/>
          </a:xfrm>
          <a:prstGeom prst="rect">
            <a:avLst/>
          </a:prstGeom>
          <a:noFill/>
        </p:spPr>
        <p:txBody>
          <a:bodyPr wrap="square" lIns="0" tIns="0" rIns="0" bIns="0" rtlCol="0" anchor="b" anchorCtr="0">
            <a:noAutofit/>
          </a:bodyPr>
          <a:lstStyle/>
          <a:p>
            <a:pPr algn="l">
              <a:lnSpc>
                <a:spcPts val="1400"/>
              </a:lnSpc>
            </a:pPr>
            <a:r>
              <a:rPr lang="nl-BE" sz="1300" spc="-20" baseline="0">
                <a:solidFill>
                  <a:srgbClr val="3C3D3C"/>
                </a:solidFill>
                <a:latin typeface="FlandersArtSans-Medium" panose="00000600000000000000" pitchFamily="2" charset="0"/>
              </a:rPr>
              <a:t>Vlaamse</a:t>
            </a:r>
          </a:p>
          <a:p>
            <a:pPr algn="l">
              <a:lnSpc>
                <a:spcPts val="1400"/>
              </a:lnSpc>
            </a:pPr>
            <a:r>
              <a:rPr lang="nl-BE" sz="1300" spc="-20" baseline="0">
                <a:solidFill>
                  <a:srgbClr val="3C3D3C"/>
                </a:solidFill>
                <a:latin typeface="FlandersArtSans-Medium" panose="00000600000000000000" pitchFamily="2" charset="0"/>
              </a:rPr>
              <a:t>  Rand</a:t>
            </a:r>
          </a:p>
          <a:p>
            <a:pPr algn="l">
              <a:lnSpc>
                <a:spcPts val="1400"/>
              </a:lnSpc>
            </a:pPr>
            <a:r>
              <a:rPr lang="nl-BE" sz="1300" spc="-20" baseline="0">
                <a:solidFill>
                  <a:srgbClr val="3C3D3C"/>
                </a:solidFill>
                <a:latin typeface="FlandersArtSans-Medium" panose="00000600000000000000" pitchFamily="2" charset="0"/>
              </a:rPr>
              <a:t>    _____</a:t>
            </a:r>
          </a:p>
        </p:txBody>
      </p:sp>
      <p:cxnSp>
        <p:nvCxnSpPr>
          <p:cNvPr id="17" name="Rechte verbindingslijn 16">
            <a:extLst>
              <a:ext uri="{FF2B5EF4-FFF2-40B4-BE49-F238E27FC236}">
                <a16:creationId xmlns:a16="http://schemas.microsoft.com/office/drawing/2014/main" id="{140CE981-9E50-45E8-BE78-B07BA28AA661}"/>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6037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3-blijf op de hoogt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140009-D296-44AC-9500-69C690B03F1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A905F8F9-A082-4A0F-8A07-9AA5C01FC1F0}"/>
              </a:ext>
            </a:extLst>
          </p:cNvPr>
          <p:cNvSpPr>
            <a:spLocks noGrp="1"/>
          </p:cNvSpPr>
          <p:nvPr>
            <p:ph type="title"/>
          </p:nvPr>
        </p:nvSpPr>
        <p:spPr>
          <a:xfrm>
            <a:off x="0" y="1260000"/>
            <a:ext cx="12193200" cy="1890000"/>
          </a:xfrm>
        </p:spPr>
        <p:txBody>
          <a:bodyPr lIns="720000" tIns="180000" rIns="720000"/>
          <a:lstStyle/>
          <a:p>
            <a:r>
              <a:rPr lang="nl-NL"/>
              <a:t>Klik om stijl te bewerken</a:t>
            </a:r>
            <a:endParaRPr lang="nl-BE"/>
          </a:p>
        </p:txBody>
      </p:sp>
      <p:pic>
        <p:nvPicPr>
          <p:cNvPr id="13" name="Graphic 12">
            <a:hlinkClick r:id="" action="ppaction://noaction"/>
            <a:extLst>
              <a:ext uri="{FF2B5EF4-FFF2-40B4-BE49-F238E27FC236}">
                <a16:creationId xmlns:a16="http://schemas.microsoft.com/office/drawing/2014/main" id="{93F3DD8F-13A3-465C-B867-049DA9BBBDE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725" y="5778000"/>
            <a:ext cx="1748573" cy="720000"/>
          </a:xfrm>
          <a:prstGeom prst="rect">
            <a:avLst/>
          </a:prstGeom>
        </p:spPr>
      </p:pic>
      <p:pic>
        <p:nvPicPr>
          <p:cNvPr id="17" name="Graphic 16">
            <a:hlinkClick r:id="" action="ppaction://noaction"/>
            <a:extLst>
              <a:ext uri="{FF2B5EF4-FFF2-40B4-BE49-F238E27FC236}">
                <a16:creationId xmlns:a16="http://schemas.microsoft.com/office/drawing/2014/main" id="{AC77402D-E395-492E-8E40-C42BA6F6C7F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24800" y="540000"/>
            <a:ext cx="604550" cy="770400"/>
          </a:xfrm>
          <a:prstGeom prst="rect">
            <a:avLst/>
          </a:prstGeom>
        </p:spPr>
      </p:pic>
      <p:sp>
        <p:nvSpPr>
          <p:cNvPr id="19" name="Tijdelijke aanduiding voor tekst 18">
            <a:extLst>
              <a:ext uri="{FF2B5EF4-FFF2-40B4-BE49-F238E27FC236}">
                <a16:creationId xmlns:a16="http://schemas.microsoft.com/office/drawing/2014/main" id="{14019916-3AE5-40D8-9399-B27DF8CED529}"/>
              </a:ext>
            </a:extLst>
          </p:cNvPr>
          <p:cNvSpPr>
            <a:spLocks noGrp="1"/>
          </p:cNvSpPr>
          <p:nvPr>
            <p:ph type="body" sz="quarter" idx="10"/>
          </p:nvPr>
        </p:nvSpPr>
        <p:spPr>
          <a:xfrm>
            <a:off x="720726" y="3150000"/>
            <a:ext cx="10752138" cy="900000"/>
          </a:xfrm>
        </p:spPr>
        <p:txBody>
          <a:bodyPr anchor="ctr" anchorCtr="0"/>
          <a:lstStyle>
            <a:lvl2pPr marL="360000" indent="0">
              <a:buNone/>
              <a:defRPr/>
            </a:lvl2pPr>
          </a:lstStyle>
          <a:p>
            <a:pPr lvl="0"/>
            <a:r>
              <a:rPr lang="nl-NL"/>
              <a:t>Klikken om de tekststijl van het model te bewerken</a:t>
            </a:r>
          </a:p>
        </p:txBody>
      </p:sp>
    </p:spTree>
    <p:extLst>
      <p:ext uri="{BB962C8B-B14F-4D97-AF65-F5344CB8AC3E}">
        <p14:creationId xmlns:p14="http://schemas.microsoft.com/office/powerpoint/2010/main" val="3812060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ijs vla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140009-D296-44AC-9500-69C690B03F1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21054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4-contactinfo">
    <p:spTree>
      <p:nvGrpSpPr>
        <p:cNvPr id="1" name=""/>
        <p:cNvGrpSpPr/>
        <p:nvPr/>
      </p:nvGrpSpPr>
      <p:grpSpPr>
        <a:xfrm>
          <a:off x="0" y="0"/>
          <a:ext cx="0" cy="0"/>
          <a:chOff x="0" y="0"/>
          <a:chExt cx="0" cy="0"/>
        </a:xfrm>
      </p:grpSpPr>
      <p:pic>
        <p:nvPicPr>
          <p:cNvPr id="5" name="Afbeelding 4" descr="Afbeelding met binnen, gebouw, tafel, grond&#10;&#10;Automatisch gegenereerde beschrijving">
            <a:extLst>
              <a:ext uri="{FF2B5EF4-FFF2-40B4-BE49-F238E27FC236}">
                <a16:creationId xmlns:a16="http://schemas.microsoft.com/office/drawing/2014/main" id="{16D87913-64D6-4BB1-A6A6-19503D064F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5545547" cy="6858000"/>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7" cy="6858000"/>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760362" y="357188"/>
            <a:ext cx="6072863"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760362" y="1799999"/>
            <a:ext cx="6071276"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8" name="Graphic 7">
            <a:hlinkClick r:id="" action="ppaction://noaction"/>
            <a:extLst>
              <a:ext uri="{FF2B5EF4-FFF2-40B4-BE49-F238E27FC236}">
                <a16:creationId xmlns:a16="http://schemas.microsoft.com/office/drawing/2014/main" id="{7F9E58C2-A053-4239-A2EE-0EA49859B08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cxnSp>
        <p:nvCxnSpPr>
          <p:cNvPr id="11" name="Rechte verbindingslijn 10">
            <a:extLst>
              <a:ext uri="{FF2B5EF4-FFF2-40B4-BE49-F238E27FC236}">
                <a16:creationId xmlns:a16="http://schemas.microsoft.com/office/drawing/2014/main" id="{E1B885BB-EF28-4CAD-9B74-B1FB6C6EB739}"/>
              </a:ext>
            </a:extLst>
          </p:cNvPr>
          <p:cNvCxnSpPr/>
          <p:nvPr/>
        </p:nvCxnSpPr>
        <p:spPr>
          <a:xfrm>
            <a:off x="5760362"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3" name="Graphic 12">
            <a:hlinkClick r:id="" action="ppaction://noaction"/>
            <a:extLst>
              <a:ext uri="{FF2B5EF4-FFF2-40B4-BE49-F238E27FC236}">
                <a16:creationId xmlns:a16="http://schemas.microsoft.com/office/drawing/2014/main" id="{D5FFBB84-DDF4-471E-9B11-1889D466191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24800" y="540000"/>
            <a:ext cx="604550" cy="770400"/>
          </a:xfrm>
          <a:prstGeom prst="rect">
            <a:avLst/>
          </a:prstGeom>
        </p:spPr>
      </p:pic>
    </p:spTree>
    <p:extLst>
      <p:ext uri="{BB962C8B-B14F-4D97-AF65-F5344CB8AC3E}">
        <p14:creationId xmlns:p14="http://schemas.microsoft.com/office/powerpoint/2010/main" val="32149661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43-blijf op de hoogt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140009-D296-44AC-9500-69C690B03F1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A905F8F9-A082-4A0F-8A07-9AA5C01FC1F0}"/>
              </a:ext>
            </a:extLst>
          </p:cNvPr>
          <p:cNvSpPr>
            <a:spLocks noGrp="1"/>
          </p:cNvSpPr>
          <p:nvPr>
            <p:ph type="title"/>
          </p:nvPr>
        </p:nvSpPr>
        <p:spPr>
          <a:xfrm>
            <a:off x="0" y="1260000"/>
            <a:ext cx="12193200" cy="1890000"/>
          </a:xfrm>
        </p:spPr>
        <p:txBody>
          <a:bodyPr lIns="720000" tIns="180000" rIns="720000"/>
          <a:lstStyle/>
          <a:p>
            <a:r>
              <a:rPr lang="nl-NL"/>
              <a:t>Klik om stijl te bewerken</a:t>
            </a:r>
            <a:endParaRPr lang="nl-BE"/>
          </a:p>
        </p:txBody>
      </p:sp>
      <p:pic>
        <p:nvPicPr>
          <p:cNvPr id="13" name="Graphic 12">
            <a:hlinkClick r:id="" action="ppaction://noaction"/>
            <a:extLst>
              <a:ext uri="{FF2B5EF4-FFF2-40B4-BE49-F238E27FC236}">
                <a16:creationId xmlns:a16="http://schemas.microsoft.com/office/drawing/2014/main" id="{93F3DD8F-13A3-465C-B867-049DA9BBBDE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725" y="5778000"/>
            <a:ext cx="1748573" cy="720000"/>
          </a:xfrm>
          <a:prstGeom prst="rect">
            <a:avLst/>
          </a:prstGeom>
        </p:spPr>
      </p:pic>
      <p:pic>
        <p:nvPicPr>
          <p:cNvPr id="17" name="Graphic 16">
            <a:hlinkClick r:id="rId6" action="ppaction://hlinksldjump"/>
            <a:extLst>
              <a:ext uri="{FF2B5EF4-FFF2-40B4-BE49-F238E27FC236}">
                <a16:creationId xmlns:a16="http://schemas.microsoft.com/office/drawing/2014/main" id="{AC77402D-E395-492E-8E40-C42BA6F6C7F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24800" y="540000"/>
            <a:ext cx="604550" cy="770400"/>
          </a:xfrm>
          <a:prstGeom prst="rect">
            <a:avLst/>
          </a:prstGeom>
        </p:spPr>
      </p:pic>
      <p:sp>
        <p:nvSpPr>
          <p:cNvPr id="19" name="Tijdelijke aanduiding voor tekst 18">
            <a:extLst>
              <a:ext uri="{FF2B5EF4-FFF2-40B4-BE49-F238E27FC236}">
                <a16:creationId xmlns:a16="http://schemas.microsoft.com/office/drawing/2014/main" id="{14019916-3AE5-40D8-9399-B27DF8CED529}"/>
              </a:ext>
            </a:extLst>
          </p:cNvPr>
          <p:cNvSpPr>
            <a:spLocks noGrp="1"/>
          </p:cNvSpPr>
          <p:nvPr>
            <p:ph type="body" sz="quarter" idx="10"/>
          </p:nvPr>
        </p:nvSpPr>
        <p:spPr>
          <a:xfrm>
            <a:off x="720726" y="3150000"/>
            <a:ext cx="10752138" cy="900000"/>
          </a:xfrm>
        </p:spPr>
        <p:txBody>
          <a:bodyPr anchor="ctr" anchorCtr="0"/>
          <a:lstStyle>
            <a:lvl2pPr marL="360000" indent="0">
              <a:buNone/>
              <a:defRPr/>
            </a:lvl2pPr>
          </a:lstStyle>
          <a:p>
            <a:pPr lvl="0"/>
            <a:r>
              <a:rPr lang="nl-NL"/>
              <a:t>Klikken om de tekststijl van het model te bewerken</a:t>
            </a:r>
          </a:p>
        </p:txBody>
      </p:sp>
    </p:spTree>
    <p:extLst>
      <p:ext uri="{BB962C8B-B14F-4D97-AF65-F5344CB8AC3E}">
        <p14:creationId xmlns:p14="http://schemas.microsoft.com/office/powerpoint/2010/main" val="38120604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4-contactinfo">
    <p:spTree>
      <p:nvGrpSpPr>
        <p:cNvPr id="1" name=""/>
        <p:cNvGrpSpPr/>
        <p:nvPr/>
      </p:nvGrpSpPr>
      <p:grpSpPr>
        <a:xfrm>
          <a:off x="0" y="0"/>
          <a:ext cx="0" cy="0"/>
          <a:chOff x="0" y="0"/>
          <a:chExt cx="0" cy="0"/>
        </a:xfrm>
      </p:grpSpPr>
      <p:pic>
        <p:nvPicPr>
          <p:cNvPr id="5" name="Afbeelding 4" descr="Afbeelding met binnen, gebouw, tafel, grond&#10;&#10;Automatisch gegenereerde beschrijving">
            <a:extLst>
              <a:ext uri="{FF2B5EF4-FFF2-40B4-BE49-F238E27FC236}">
                <a16:creationId xmlns:a16="http://schemas.microsoft.com/office/drawing/2014/main" id="{16D87913-64D6-4BB1-A6A6-19503D064F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5545547" cy="6858000"/>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7307" cy="6858000"/>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760362" y="357188"/>
            <a:ext cx="6072863"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760362" y="1799999"/>
            <a:ext cx="6071276"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8" name="Graphic 7">
            <a:hlinkClick r:id="" action="ppaction://noaction"/>
            <a:extLst>
              <a:ext uri="{FF2B5EF4-FFF2-40B4-BE49-F238E27FC236}">
                <a16:creationId xmlns:a16="http://schemas.microsoft.com/office/drawing/2014/main" id="{7F9E58C2-A053-4239-A2EE-0EA49859B08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8775" y="357188"/>
            <a:ext cx="1008000" cy="415060"/>
          </a:xfrm>
          <a:prstGeom prst="rect">
            <a:avLst/>
          </a:prstGeom>
        </p:spPr>
      </p:pic>
      <p:cxnSp>
        <p:nvCxnSpPr>
          <p:cNvPr id="11" name="Rechte verbindingslijn 10">
            <a:extLst>
              <a:ext uri="{FF2B5EF4-FFF2-40B4-BE49-F238E27FC236}">
                <a16:creationId xmlns:a16="http://schemas.microsoft.com/office/drawing/2014/main" id="{E1B885BB-EF28-4CAD-9B74-B1FB6C6EB739}"/>
              </a:ext>
            </a:extLst>
          </p:cNvPr>
          <p:cNvCxnSpPr/>
          <p:nvPr/>
        </p:nvCxnSpPr>
        <p:spPr>
          <a:xfrm>
            <a:off x="5760362"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3" name="Graphic 12">
            <a:hlinkClick r:id="rId7" action="ppaction://hlinksldjump"/>
            <a:extLst>
              <a:ext uri="{FF2B5EF4-FFF2-40B4-BE49-F238E27FC236}">
                <a16:creationId xmlns:a16="http://schemas.microsoft.com/office/drawing/2014/main" id="{D5FFBB84-DDF4-471E-9B11-1889D466191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24800" y="540000"/>
            <a:ext cx="604550" cy="770400"/>
          </a:xfrm>
          <a:prstGeom prst="rect">
            <a:avLst/>
          </a:prstGeom>
        </p:spPr>
      </p:pic>
    </p:spTree>
    <p:extLst>
      <p:ext uri="{BB962C8B-B14F-4D97-AF65-F5344CB8AC3E}">
        <p14:creationId xmlns:p14="http://schemas.microsoft.com/office/powerpoint/2010/main" val="32149661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44-contact">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58125" y="1282891"/>
            <a:ext cx="4333875" cy="5572123"/>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2000" cy="6855016"/>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720725" y="357188"/>
            <a:ext cx="6286467" cy="1081029"/>
          </a:xfrm>
          <a:noFill/>
        </p:spPr>
        <p:txBody>
          <a:bodyPr lIns="0" tIns="0" anchor="ctr" anchorCtr="0">
            <a:normAutofit/>
          </a:bodyPr>
          <a:lstStyle>
            <a:lvl1pPr algn="l">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720725" y="1799999"/>
            <a:ext cx="6286467" cy="396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8" name="Rechte verbindingslijn 7">
            <a:extLst>
              <a:ext uri="{FF2B5EF4-FFF2-40B4-BE49-F238E27FC236}">
                <a16:creationId xmlns:a16="http://schemas.microsoft.com/office/drawing/2014/main" id="{0F0503B9-1B56-4529-B1D3-9550C803D3A4}"/>
              </a:ext>
            </a:extLst>
          </p:cNvPr>
          <p:cNvCxnSpPr/>
          <p:nvPr/>
        </p:nvCxnSpPr>
        <p:spPr>
          <a:xfrm>
            <a:off x="720725"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pic>
        <p:nvPicPr>
          <p:cNvPr id="10" name="Graphic 9">
            <a:hlinkClick r:id="" action="ppaction://noaction"/>
            <a:extLst>
              <a:ext uri="{FF2B5EF4-FFF2-40B4-BE49-F238E27FC236}">
                <a16:creationId xmlns:a16="http://schemas.microsoft.com/office/drawing/2014/main" id="{9B49C929-9587-47A7-9130-F288B5CCC6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0000" y="5956050"/>
            <a:ext cx="1311431" cy="540000"/>
          </a:xfrm>
          <a:prstGeom prst="rect">
            <a:avLst/>
          </a:prstGeom>
        </p:spPr>
      </p:pic>
    </p:spTree>
    <p:extLst>
      <p:ext uri="{BB962C8B-B14F-4D97-AF65-F5344CB8AC3E}">
        <p14:creationId xmlns:p14="http://schemas.microsoft.com/office/powerpoint/2010/main" val="41631814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eldia Blau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309320"/>
            <a:ext cx="1967541" cy="548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el 1"/>
          <p:cNvSpPr>
            <a:spLocks noGrp="1"/>
          </p:cNvSpPr>
          <p:nvPr userDrawn="1">
            <p:ph type="ctrTitle"/>
          </p:nvPr>
        </p:nvSpPr>
        <p:spPr>
          <a:xfrm>
            <a:off x="575296" y="3547861"/>
            <a:ext cx="5520705" cy="2413116"/>
          </a:xfrm>
          <a:solidFill>
            <a:schemeClr val="accent1"/>
          </a:solidFill>
        </p:spPr>
        <p:txBody>
          <a:bodyPr wrap="square" lIns="180000" tIns="216000" rIns="180000" bIns="144000">
            <a:spAutoFit/>
          </a:bodyPr>
          <a:lstStyle>
            <a:lvl1pPr algn="l">
              <a:lnSpc>
                <a:spcPts val="5333"/>
              </a:lnSpc>
              <a:defRPr sz="5333" kern="0" cap="all" baseline="0">
                <a:solidFill>
                  <a:schemeClr val="bg1"/>
                </a:solidFill>
              </a:defRPr>
            </a:lvl1pPr>
          </a:lstStyle>
          <a:p>
            <a:r>
              <a:rPr lang="en-US"/>
              <a:t>Click to edit Master title style</a:t>
            </a:r>
            <a:endParaRPr lang="nl-BE"/>
          </a:p>
        </p:txBody>
      </p:sp>
      <p:sp>
        <p:nvSpPr>
          <p:cNvPr id="3" name="Ondertitel 2"/>
          <p:cNvSpPr>
            <a:spLocks noGrp="1"/>
          </p:cNvSpPr>
          <p:nvPr userDrawn="1">
            <p:ph type="subTitle" idx="1" hasCustomPrompt="1"/>
          </p:nvPr>
        </p:nvSpPr>
        <p:spPr>
          <a:xfrm>
            <a:off x="575734" y="5424679"/>
            <a:ext cx="5040644" cy="391628"/>
          </a:xfrm>
          <a:solidFill>
            <a:schemeClr val="bg1"/>
          </a:solidFill>
        </p:spPr>
        <p:txBody>
          <a:bodyPr wrap="square" lIns="180000" tIns="72000" rIns="180000" bIns="72000" anchor="ctr" anchorCtr="0">
            <a:spAutoFit/>
          </a:bodyPr>
          <a:lstStyle>
            <a:lvl1pPr marL="0" indent="0" algn="l">
              <a:lnSpc>
                <a:spcPct val="100000"/>
              </a:lnSpc>
              <a:spcBef>
                <a:spcPts val="0"/>
              </a:spcBef>
              <a:buNone/>
              <a:defRPr sz="16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subtitle </a:t>
            </a:r>
            <a:endParaRPr lang="nl-BE"/>
          </a:p>
        </p:txBody>
      </p:sp>
      <p:pic>
        <p:nvPicPr>
          <p:cNvPr id="7" name="Afbeelding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529"/>
            <a:ext cx="1775448" cy="665792"/>
          </a:xfrm>
          <a:prstGeom prst="rect">
            <a:avLst/>
          </a:prstGeom>
          <a:solidFill>
            <a:schemeClr val="bg1"/>
          </a:solidFill>
        </p:spPr>
      </p:pic>
      <p:sp>
        <p:nvSpPr>
          <p:cNvPr id="15" name="Tijdelijke aanduiding voor afbeelding 14"/>
          <p:cNvSpPr>
            <a:spLocks noGrp="1"/>
          </p:cNvSpPr>
          <p:nvPr userDrawn="1">
            <p:ph type="pic" sz="quarter" idx="14"/>
          </p:nvPr>
        </p:nvSpPr>
        <p:spPr>
          <a:xfrm>
            <a:off x="1775450" y="1"/>
            <a:ext cx="884873" cy="663263"/>
          </a:xfrm>
          <a:noFill/>
        </p:spPr>
        <p:txBody>
          <a:bodyPr>
            <a:noAutofit/>
          </a:bodyPr>
          <a:lstStyle>
            <a:lvl1pPr>
              <a:defRPr sz="1067"/>
            </a:lvl1pPr>
          </a:lstStyle>
          <a:p>
            <a:r>
              <a:rPr lang="en-US"/>
              <a:t>Click icon to add picture</a:t>
            </a:r>
            <a:endParaRPr lang="nl-BE"/>
          </a:p>
        </p:txBody>
      </p:sp>
      <p:sp>
        <p:nvSpPr>
          <p:cNvPr id="11" name="Date Placeholder 10"/>
          <p:cNvSpPr>
            <a:spLocks noGrp="1"/>
          </p:cNvSpPr>
          <p:nvPr>
            <p:ph type="dt" sz="half" idx="15"/>
          </p:nvPr>
        </p:nvSpPr>
        <p:spPr>
          <a:xfrm>
            <a:off x="130802" y="6405331"/>
            <a:ext cx="1164585" cy="237515"/>
          </a:xfrm>
        </p:spPr>
        <p:txBody>
          <a:bodyPr/>
          <a:lstStyle/>
          <a:p>
            <a:fld id="{13BE1F17-E642-4A69-96DC-7261FB63DFC3}" type="datetime1">
              <a:rPr lang="nl-BE" smtClean="0"/>
              <a:t>3/03/2021</a:t>
            </a:fld>
            <a:endParaRPr lang="en-US"/>
          </a:p>
        </p:txBody>
      </p:sp>
      <p:sp>
        <p:nvSpPr>
          <p:cNvPr id="12" name="Footer Placeholder 11"/>
          <p:cNvSpPr>
            <a:spLocks noGrp="1"/>
          </p:cNvSpPr>
          <p:nvPr>
            <p:ph type="ftr" sz="quarter" idx="16"/>
          </p:nvPr>
        </p:nvSpPr>
        <p:spPr>
          <a:xfrm>
            <a:off x="143340" y="6630875"/>
            <a:ext cx="2016224" cy="237515"/>
          </a:xfrm>
        </p:spPr>
        <p:txBody>
          <a:bodyPr/>
          <a:lstStyle>
            <a:lvl1pPr algn="l">
              <a:defRPr/>
            </a:lvl1pPr>
          </a:lstStyle>
          <a:p>
            <a:r>
              <a:rPr lang="en-US"/>
              <a:t>©VITO – Not for distribution</a:t>
            </a:r>
          </a:p>
        </p:txBody>
      </p:sp>
      <p:sp>
        <p:nvSpPr>
          <p:cNvPr id="13" name="Slide Number Placeholder 12"/>
          <p:cNvSpPr>
            <a:spLocks noGrp="1"/>
          </p:cNvSpPr>
          <p:nvPr>
            <p:ph type="sldNum" sz="quarter" idx="17"/>
          </p:nvPr>
        </p:nvSpPr>
        <p:spPr/>
        <p:txBody>
          <a:bodyPr/>
          <a:lstStyle/>
          <a:p>
            <a:fld id="{5BC19279-DFCC-452D-946A-D5121146A4E4}" type="slidenum">
              <a:rPr lang="en-US" smtClean="0"/>
              <a:pPr/>
              <a:t>‹nr.›</a:t>
            </a:fld>
            <a:endParaRPr lang="en-US"/>
          </a:p>
        </p:txBody>
      </p:sp>
    </p:spTree>
    <p:extLst>
      <p:ext uri="{BB962C8B-B14F-4D97-AF65-F5344CB8AC3E}">
        <p14:creationId xmlns:p14="http://schemas.microsoft.com/office/powerpoint/2010/main" val="24103890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el en object Blauw">
    <p:spTree>
      <p:nvGrpSpPr>
        <p:cNvPr id="1" name=""/>
        <p:cNvGrpSpPr/>
        <p:nvPr/>
      </p:nvGrpSpPr>
      <p:grpSpPr>
        <a:xfrm>
          <a:off x="0" y="0"/>
          <a:ext cx="0" cy="0"/>
          <a:chOff x="0" y="0"/>
          <a:chExt cx="0" cy="0"/>
        </a:xfrm>
      </p:grpSpPr>
      <p:sp>
        <p:nvSpPr>
          <p:cNvPr id="16" name="Rectangle 15"/>
          <p:cNvSpPr/>
          <p:nvPr userDrawn="1"/>
        </p:nvSpPr>
        <p:spPr>
          <a:xfrm>
            <a:off x="0" y="6309320"/>
            <a:ext cx="2255573" cy="548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jdelijke aanduiding voor afbeelding 12"/>
          <p:cNvSpPr>
            <a:spLocks noGrp="1"/>
          </p:cNvSpPr>
          <p:nvPr>
            <p:ph type="pic" sz="quarter" idx="13"/>
          </p:nvPr>
        </p:nvSpPr>
        <p:spPr>
          <a:xfrm>
            <a:off x="1775448" y="334"/>
            <a:ext cx="719667" cy="663417"/>
          </a:xfrm>
          <a:noFill/>
        </p:spPr>
        <p:txBody>
          <a:bodyPr>
            <a:noAutofit/>
          </a:bodyPr>
          <a:lstStyle>
            <a:lvl1pPr>
              <a:defRPr sz="1067"/>
            </a:lvl1pPr>
          </a:lstStyle>
          <a:p>
            <a:r>
              <a:rPr lang="en-US"/>
              <a:t>Click icon to add picture</a:t>
            </a:r>
            <a:endParaRPr lang="nl-BE"/>
          </a:p>
        </p:txBody>
      </p:sp>
      <p:sp>
        <p:nvSpPr>
          <p:cNvPr id="10" name="Tijdelijke aanduiding voor tekst 19"/>
          <p:cNvSpPr>
            <a:spLocks noGrp="1"/>
          </p:cNvSpPr>
          <p:nvPr>
            <p:ph type="body" sz="quarter" idx="15" hasCustomPrompt="1"/>
          </p:nvPr>
        </p:nvSpPr>
        <p:spPr>
          <a:xfrm>
            <a:off x="2495115" y="-1978"/>
            <a:ext cx="2400732" cy="665241"/>
          </a:xfrm>
          <a:solidFill>
            <a:schemeClr val="accent1"/>
          </a:solidFill>
        </p:spPr>
        <p:txBody>
          <a:bodyPr lIns="108000" tIns="79200" rIns="108000" bIns="50400" anchor="ctr" anchorCtr="0">
            <a:noAutofit/>
          </a:bodyPr>
          <a:lstStyle>
            <a:lvl1pPr>
              <a:lnSpc>
                <a:spcPts val="2133"/>
              </a:lnSpc>
              <a:defRPr sz="2133" cap="all" baseline="0">
                <a:solidFill>
                  <a:schemeClr val="bg1"/>
                </a:solidFill>
              </a:defRPr>
            </a:lvl1pPr>
          </a:lstStyle>
          <a:p>
            <a:pPr lvl="0"/>
            <a:r>
              <a:rPr lang="nl-NL"/>
              <a:t>Onderwerp dia</a:t>
            </a:r>
          </a:p>
        </p:txBody>
      </p:sp>
      <p:sp>
        <p:nvSpPr>
          <p:cNvPr id="11" name="Titel 1"/>
          <p:cNvSpPr>
            <a:spLocks noGrp="1"/>
          </p:cNvSpPr>
          <p:nvPr>
            <p:ph type="title"/>
          </p:nvPr>
        </p:nvSpPr>
        <p:spPr>
          <a:xfrm>
            <a:off x="575734" y="1028694"/>
            <a:ext cx="11040972" cy="485657"/>
          </a:xfrm>
          <a:solidFill>
            <a:schemeClr val="accent1"/>
          </a:solidFill>
        </p:spPr>
        <p:txBody>
          <a:bodyPr lIns="108000" tIns="43200" rIns="108000" bIns="43200"/>
          <a:lstStyle>
            <a:lvl1pPr algn="l">
              <a:defRPr sz="2400">
                <a:solidFill>
                  <a:schemeClr val="bg1"/>
                </a:solidFill>
              </a:defRPr>
            </a:lvl1pPr>
          </a:lstStyle>
          <a:p>
            <a:r>
              <a:rPr lang="en-US"/>
              <a:t>Click to edit Master title style</a:t>
            </a:r>
            <a:endParaRPr lang="nl-BE"/>
          </a:p>
        </p:txBody>
      </p:sp>
      <p:sp>
        <p:nvSpPr>
          <p:cNvPr id="2" name="Date Placeholder 1"/>
          <p:cNvSpPr>
            <a:spLocks noGrp="1"/>
          </p:cNvSpPr>
          <p:nvPr>
            <p:ph type="dt" sz="half" idx="16"/>
          </p:nvPr>
        </p:nvSpPr>
        <p:spPr>
          <a:xfrm>
            <a:off x="130802" y="6405331"/>
            <a:ext cx="1164585" cy="237515"/>
          </a:xfrm>
        </p:spPr>
        <p:txBody>
          <a:bodyPr/>
          <a:lstStyle/>
          <a:p>
            <a:fld id="{D2042BD0-40C8-444E-9920-E5A513A4247F}" type="datetime1">
              <a:rPr lang="nl-BE" smtClean="0"/>
              <a:t>3/03/2021</a:t>
            </a:fld>
            <a:endParaRPr lang="en-US"/>
          </a:p>
        </p:txBody>
      </p:sp>
      <p:sp>
        <p:nvSpPr>
          <p:cNvPr id="4" name="Footer Placeholder 3"/>
          <p:cNvSpPr>
            <a:spLocks noGrp="1"/>
          </p:cNvSpPr>
          <p:nvPr>
            <p:ph type="ftr" sz="quarter" idx="17"/>
          </p:nvPr>
        </p:nvSpPr>
        <p:spPr>
          <a:xfrm>
            <a:off x="143340" y="6630875"/>
            <a:ext cx="2016224" cy="237515"/>
          </a:xfrm>
        </p:spPr>
        <p:txBody>
          <a:bodyPr/>
          <a:lstStyle>
            <a:lvl1pPr algn="l">
              <a:defRPr/>
            </a:lvl1pPr>
          </a:lstStyle>
          <a:p>
            <a:r>
              <a:rPr lang="en-US"/>
              <a:t>©VITO – Not for distribution</a:t>
            </a:r>
          </a:p>
        </p:txBody>
      </p:sp>
      <p:sp>
        <p:nvSpPr>
          <p:cNvPr id="13" name="Slide Number Placeholder 12"/>
          <p:cNvSpPr>
            <a:spLocks noGrp="1"/>
          </p:cNvSpPr>
          <p:nvPr>
            <p:ph type="sldNum" sz="quarter" idx="18"/>
          </p:nvPr>
        </p:nvSpPr>
        <p:spPr/>
        <p:txBody>
          <a:bodyPr/>
          <a:lstStyle>
            <a:lvl1pPr>
              <a:defRPr>
                <a:solidFill>
                  <a:schemeClr val="tx2"/>
                </a:solidFill>
              </a:defRPr>
            </a:lvl1pPr>
          </a:lstStyle>
          <a:p>
            <a:fld id="{5BC19279-DFCC-452D-946A-D5121146A4E4}" type="slidenum">
              <a:rPr lang="en-US" smtClean="0"/>
              <a:pPr/>
              <a:t>‹nr.›</a:t>
            </a:fld>
            <a:endParaRPr lang="en-US"/>
          </a:p>
        </p:txBody>
      </p:sp>
      <p:pic>
        <p:nvPicPr>
          <p:cNvPr id="14" name="Afbeelding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529"/>
            <a:ext cx="1775448" cy="665792"/>
          </a:xfrm>
          <a:prstGeom prst="rect">
            <a:avLst/>
          </a:prstGeom>
          <a:solidFill>
            <a:schemeClr val="bg1"/>
          </a:solidFill>
        </p:spPr>
      </p:pic>
      <p:sp>
        <p:nvSpPr>
          <p:cNvPr id="6" name="Content Placeholder 5"/>
          <p:cNvSpPr>
            <a:spLocks noGrp="1"/>
          </p:cNvSpPr>
          <p:nvPr>
            <p:ph sz="quarter" idx="19"/>
          </p:nvPr>
        </p:nvSpPr>
        <p:spPr>
          <a:xfrm>
            <a:off x="527382" y="1604433"/>
            <a:ext cx="11137569" cy="4608876"/>
          </a:xfrm>
        </p:spPr>
        <p:txBody>
          <a:bodyPr/>
          <a:lstStyle>
            <a:lvl1pPr marL="228594" indent="-228594">
              <a:buFont typeface="Wingdings" panose="05000000000000000000" pitchFamily="2" charset="2"/>
              <a:buChar char="§"/>
              <a:defRPr sz="2400"/>
            </a:lvl1pPr>
            <a:lvl2pPr marL="480472" indent="-245527">
              <a:buFont typeface="Wingdings" panose="05000000000000000000" pitchFamily="2" charset="2"/>
              <a:buChar char="§"/>
              <a:defRPr sz="2133"/>
            </a:lvl2pPr>
            <a:lvl3pPr marL="715415" indent="-237061">
              <a:buFont typeface="Wingdings" panose="05000000000000000000" pitchFamily="2" charset="2"/>
              <a:buChar char="§"/>
              <a:defRPr sz="1867"/>
            </a:lvl3pPr>
            <a:lvl4pPr marL="958827" indent="-249760">
              <a:buFont typeface="Wingdings" panose="05000000000000000000" pitchFamily="2" charset="2"/>
              <a:buChar char="§"/>
              <a:defRPr sz="1600"/>
            </a:lvl4pPr>
            <a:lvl5pPr marL="480472" indent="-120648">
              <a:buFont typeface="Wingdings" panose="05000000000000000000" pitchFamily="2" charset="2"/>
              <a:buChar char="§"/>
              <a:defRPr sz="1867"/>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159682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Leeg Blauw">
    <p:spTree>
      <p:nvGrpSpPr>
        <p:cNvPr id="1" name=""/>
        <p:cNvGrpSpPr/>
        <p:nvPr/>
      </p:nvGrpSpPr>
      <p:grpSpPr>
        <a:xfrm>
          <a:off x="0" y="0"/>
          <a:ext cx="0" cy="0"/>
          <a:chOff x="0" y="0"/>
          <a:chExt cx="0" cy="0"/>
        </a:xfrm>
      </p:grpSpPr>
      <p:sp>
        <p:nvSpPr>
          <p:cNvPr id="12" name="Rectangle 11"/>
          <p:cNvSpPr/>
          <p:nvPr userDrawn="1"/>
        </p:nvSpPr>
        <p:spPr>
          <a:xfrm>
            <a:off x="0" y="6309320"/>
            <a:ext cx="2255573" cy="548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Date Placeholder 5"/>
          <p:cNvSpPr>
            <a:spLocks noGrp="1"/>
          </p:cNvSpPr>
          <p:nvPr>
            <p:ph type="dt" sz="half" idx="10"/>
          </p:nvPr>
        </p:nvSpPr>
        <p:spPr>
          <a:xfrm>
            <a:off x="130802" y="6405331"/>
            <a:ext cx="1164585" cy="237515"/>
          </a:xfrm>
        </p:spPr>
        <p:txBody>
          <a:bodyPr/>
          <a:lstStyle/>
          <a:p>
            <a:fld id="{6B793D6A-D5B3-4559-8AA5-590F4156C456}" type="datetime1">
              <a:rPr lang="nl-BE" smtClean="0"/>
              <a:t>3/03/2021</a:t>
            </a:fld>
            <a:endParaRPr lang="en-US"/>
          </a:p>
        </p:txBody>
      </p:sp>
      <p:sp>
        <p:nvSpPr>
          <p:cNvPr id="7" name="Footer Placeholder 6"/>
          <p:cNvSpPr>
            <a:spLocks noGrp="1"/>
          </p:cNvSpPr>
          <p:nvPr>
            <p:ph type="ftr" sz="quarter" idx="11"/>
          </p:nvPr>
        </p:nvSpPr>
        <p:spPr>
          <a:xfrm>
            <a:off x="143340" y="6630875"/>
            <a:ext cx="2112235" cy="237515"/>
          </a:xfrm>
        </p:spPr>
        <p:txBody>
          <a:bodyPr/>
          <a:lstStyle/>
          <a:p>
            <a:pPr algn="l"/>
            <a:r>
              <a:rPr lang="en-US"/>
              <a:t>©VITO – Not for distribution</a:t>
            </a:r>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5BC19279-DFCC-452D-946A-D5121146A4E4}" type="slidenum">
              <a:rPr lang="en-US" smtClean="0"/>
              <a:pPr/>
              <a:t>‹nr.›</a:t>
            </a:fld>
            <a:endParaRPr lang="en-US"/>
          </a:p>
        </p:txBody>
      </p:sp>
      <p:pic>
        <p:nvPicPr>
          <p:cNvPr id="10" name="Afbeelding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529"/>
            <a:ext cx="1775448" cy="665792"/>
          </a:xfrm>
          <a:prstGeom prst="rect">
            <a:avLst/>
          </a:prstGeom>
          <a:solidFill>
            <a:schemeClr val="bg1"/>
          </a:solidFill>
        </p:spPr>
      </p:pic>
    </p:spTree>
    <p:extLst>
      <p:ext uri="{BB962C8B-B14F-4D97-AF65-F5344CB8AC3E}">
        <p14:creationId xmlns:p14="http://schemas.microsoft.com/office/powerpoint/2010/main" val="22702648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el-tekst//geel-grijs">
  <p:cSld name="1_titel-tekst//geel-grijs">
    <p:spTree>
      <p:nvGrpSpPr>
        <p:cNvPr id="1" name="Shape 57"/>
        <p:cNvGrpSpPr/>
        <p:nvPr/>
      </p:nvGrpSpPr>
      <p:grpSpPr>
        <a:xfrm>
          <a:off x="0" y="0"/>
          <a:ext cx="0" cy="0"/>
          <a:chOff x="0" y="0"/>
          <a:chExt cx="0" cy="0"/>
        </a:xfrm>
      </p:grpSpPr>
      <p:cxnSp>
        <p:nvCxnSpPr>
          <p:cNvPr id="58" name="Google Shape;58;p85"/>
          <p:cNvCxnSpPr/>
          <p:nvPr/>
        </p:nvCxnSpPr>
        <p:spPr>
          <a:xfrm>
            <a:off x="720725" y="1440000"/>
            <a:ext cx="900000" cy="0"/>
          </a:xfrm>
          <a:prstGeom prst="straightConnector1">
            <a:avLst/>
          </a:prstGeom>
          <a:noFill/>
          <a:ln w="50800" cap="flat" cmpd="sng">
            <a:solidFill>
              <a:srgbClr val="FFEB00"/>
            </a:solidFill>
            <a:prstDash val="solid"/>
            <a:miter lim="800000"/>
            <a:headEnd type="none" w="sm" len="sm"/>
            <a:tailEnd type="none" w="sm" len="sm"/>
          </a:ln>
        </p:spPr>
      </p:cxnSp>
      <p:pic>
        <p:nvPicPr>
          <p:cNvPr id="59" name="Google Shape;59;p8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010025" y="0"/>
            <a:ext cx="8181975" cy="1743075"/>
          </a:xfrm>
          <a:prstGeom prst="rect">
            <a:avLst/>
          </a:prstGeom>
          <a:noFill/>
          <a:ln>
            <a:noFill/>
          </a:ln>
        </p:spPr>
      </p:pic>
      <p:sp>
        <p:nvSpPr>
          <p:cNvPr id="60" name="Google Shape;60;p85"/>
          <p:cNvSpPr txBox="1">
            <a:spLocks noGrp="1"/>
          </p:cNvSpPr>
          <p:nvPr>
            <p:ph type="title"/>
          </p:nvPr>
        </p:nvSpPr>
        <p:spPr>
          <a:xfrm>
            <a:off x="719400" y="357189"/>
            <a:ext cx="10753200" cy="1080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5"/>
          <p:cNvSpPr txBox="1">
            <a:spLocks noGrp="1"/>
          </p:cNvSpPr>
          <p:nvPr>
            <p:ph type="body" idx="1"/>
          </p:nvPr>
        </p:nvSpPr>
        <p:spPr>
          <a:xfrm>
            <a:off x="720725" y="1799999"/>
            <a:ext cx="10752138" cy="3960000"/>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0"/>
              </a:spcBef>
              <a:spcAft>
                <a:spcPts val="0"/>
              </a:spcAft>
              <a:buClr>
                <a:schemeClr val="dk1"/>
              </a:buClr>
              <a:buSzPts val="1800"/>
              <a:buNone/>
              <a:defRPr/>
            </a:lvl1pPr>
            <a:lvl2pPr marL="914400" lvl="1" indent="-331469" algn="l">
              <a:lnSpc>
                <a:spcPct val="120000"/>
              </a:lnSpc>
              <a:spcBef>
                <a:spcPts val="0"/>
              </a:spcBef>
              <a:spcAft>
                <a:spcPts val="0"/>
              </a:spcAft>
              <a:buClr>
                <a:schemeClr val="dk1"/>
              </a:buClr>
              <a:buSzPts val="1620"/>
              <a:buChar char="•"/>
              <a:defRPr/>
            </a:lvl2pPr>
            <a:lvl3pPr marL="1371600" lvl="2" indent="-320039" algn="l">
              <a:lnSpc>
                <a:spcPct val="120000"/>
              </a:lnSpc>
              <a:spcBef>
                <a:spcPts val="0"/>
              </a:spcBef>
              <a:spcAft>
                <a:spcPts val="0"/>
              </a:spcAft>
              <a:buClr>
                <a:schemeClr val="dk1"/>
              </a:buClr>
              <a:buSzPts val="1440"/>
              <a:buChar char="°"/>
              <a:defRPr/>
            </a:lvl3pPr>
            <a:lvl4pPr marL="1828800" lvl="3" indent="-342900" algn="l">
              <a:lnSpc>
                <a:spcPct val="120000"/>
              </a:lnSpc>
              <a:spcBef>
                <a:spcPts val="0"/>
              </a:spcBef>
              <a:spcAft>
                <a:spcPts val="0"/>
              </a:spcAft>
              <a:buClr>
                <a:schemeClr val="dk1"/>
              </a:buClr>
              <a:buSzPts val="1800"/>
              <a:buChar char="•"/>
              <a:defRPr/>
            </a:lvl4pPr>
            <a:lvl5pPr marL="2286000" lvl="4" indent="-342900" algn="l">
              <a:lnSpc>
                <a:spcPct val="120000"/>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2" name="Google Shape;62;p8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526557" y="5956050"/>
            <a:ext cx="1311431" cy="540000"/>
          </a:xfrm>
          <a:prstGeom prst="rect">
            <a:avLst/>
          </a:prstGeom>
          <a:noFill/>
          <a:ln>
            <a:noFill/>
          </a:ln>
        </p:spPr>
      </p:pic>
    </p:spTree>
    <p:extLst>
      <p:ext uri="{BB962C8B-B14F-4D97-AF65-F5344CB8AC3E}">
        <p14:creationId xmlns:p14="http://schemas.microsoft.com/office/powerpoint/2010/main" val="28375566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el-tekst//geel//LIJN//logoBoven">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720725" y="1799999"/>
            <a:ext cx="10752138" cy="39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pic>
        <p:nvPicPr>
          <p:cNvPr id="12" name="Graphic 11">
            <a:extLst>
              <a:ext uri="{FF2B5EF4-FFF2-40B4-BE49-F238E27FC236}">
                <a16:creationId xmlns:a16="http://schemas.microsoft.com/office/drawing/2014/main" id="{B32F63AF-17D1-4117-AD09-4BB236E7B21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9725" y="0"/>
            <a:ext cx="6772275" cy="1438275"/>
          </a:xfrm>
          <a:prstGeom prst="rect">
            <a:avLst/>
          </a:prstGeom>
        </p:spPr>
      </p:pic>
      <p:sp>
        <p:nvSpPr>
          <p:cNvPr id="16" name="Titel 13">
            <a:extLst>
              <a:ext uri="{FF2B5EF4-FFF2-40B4-BE49-F238E27FC236}">
                <a16:creationId xmlns:a16="http://schemas.microsoft.com/office/drawing/2014/main" id="{F265506E-0B97-4EC8-A558-3BC473CC5591}"/>
              </a:ext>
            </a:extLst>
          </p:cNvPr>
          <p:cNvSpPr>
            <a:spLocks noGrp="1"/>
          </p:cNvSpPr>
          <p:nvPr>
            <p:ph type="title"/>
          </p:nvPr>
        </p:nvSpPr>
        <p:spPr>
          <a:xfrm>
            <a:off x="719400" y="357189"/>
            <a:ext cx="10753200" cy="1080000"/>
          </a:xfrm>
        </p:spPr>
        <p:txBody>
          <a:bodyPr anchor="ctr" anchorCtr="0">
            <a:normAutofit/>
          </a:bodyPr>
          <a:lstStyle>
            <a:lvl1pPr>
              <a:lnSpc>
                <a:spcPct val="95000"/>
              </a:lnSpc>
              <a:defRPr sz="3600"/>
            </a:lvl1pPr>
          </a:lstStyle>
          <a:p>
            <a:r>
              <a:rPr lang="en-US"/>
              <a:t>Click to edit Master title style</a:t>
            </a:r>
            <a:endParaRPr lang="nl-BE"/>
          </a:p>
        </p:txBody>
      </p:sp>
      <p:pic>
        <p:nvPicPr>
          <p:cNvPr id="7" name="Graphic 6">
            <a:hlinkClick r:id="" action="ppaction://noaction"/>
            <a:extLst>
              <a:ext uri="{FF2B5EF4-FFF2-40B4-BE49-F238E27FC236}">
                <a16:creationId xmlns:a16="http://schemas.microsoft.com/office/drawing/2014/main" id="{D51D7E58-7899-4B1F-A26A-C5E001A53B31}"/>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823638" y="357188"/>
            <a:ext cx="1008000" cy="415060"/>
          </a:xfrm>
          <a:prstGeom prst="rect">
            <a:avLst/>
          </a:prstGeom>
        </p:spPr>
      </p:pic>
      <p:cxnSp>
        <p:nvCxnSpPr>
          <p:cNvPr id="6" name="Rechte verbindingslijn 5">
            <a:extLst>
              <a:ext uri="{FF2B5EF4-FFF2-40B4-BE49-F238E27FC236}">
                <a16:creationId xmlns:a16="http://schemas.microsoft.com/office/drawing/2014/main" id="{D63A4364-EF9D-49E9-84AA-D6F2A22D346A}"/>
              </a:ext>
            </a:extLst>
          </p:cNvPr>
          <p:cNvCxnSpPr/>
          <p:nvPr userDrawn="1"/>
        </p:nvCxnSpPr>
        <p:spPr>
          <a:xfrm>
            <a:off x="720725" y="144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5690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el_01">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A4EC494-77F5-4DAF-B3E7-59FCED70AD19}"/>
              </a:ext>
            </a:extLst>
          </p:cNvPr>
          <p:cNvPicPr>
            <a:picLocks noChangeAspect="1"/>
          </p:cNvPicPr>
          <p:nvPr userDrawn="1"/>
        </p:nvPicPr>
        <p:blipFill>
          <a:blip r:embed="rId2"/>
          <a:stretch>
            <a:fillRect/>
          </a:stretch>
        </p:blipFill>
        <p:spPr>
          <a:xfrm>
            <a:off x="4881183" y="288696"/>
            <a:ext cx="6921500" cy="6272305"/>
          </a:xfrm>
          <a:prstGeom prst="rect">
            <a:avLst/>
          </a:prstGeom>
        </p:spPr>
      </p:pic>
      <p:sp>
        <p:nvSpPr>
          <p:cNvPr id="8" name="Rectangle 1">
            <a:extLst>
              <a:ext uri="{FF2B5EF4-FFF2-40B4-BE49-F238E27FC236}">
                <a16:creationId xmlns:a16="http://schemas.microsoft.com/office/drawing/2014/main" id="{B4B57259-B130-4715-8869-2B01595DCFF1}"/>
              </a:ext>
            </a:extLst>
          </p:cNvPr>
          <p:cNvSpPr/>
          <p:nvPr userDrawn="1"/>
        </p:nvSpPr>
        <p:spPr>
          <a:xfrm>
            <a:off x="384003" y="285051"/>
            <a:ext cx="7853619" cy="6275949"/>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891298" y="1332507"/>
            <a:ext cx="5856011" cy="3182111"/>
          </a:xfrm>
          <a:prstGeom prst="rect">
            <a:avLst/>
          </a:prstGeom>
        </p:spPr>
        <p:txBody>
          <a:bodyPr anchor="ctr" anchorCtr="0">
            <a:normAutofit/>
          </a:bodyPr>
          <a:lstStyle>
            <a:lvl1pPr algn="l">
              <a:defRPr sz="3600" b="1">
                <a:solidFill>
                  <a:schemeClr val="accent2"/>
                </a:solidFill>
              </a:defRPr>
            </a:lvl1pPr>
          </a:lstStyle>
          <a:p>
            <a:r>
              <a:rPr lang="nl-NL"/>
              <a:t>Titel</a:t>
            </a:r>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1298" y="4981050"/>
            <a:ext cx="5376684" cy="1353315"/>
          </a:xfrm>
          <a:prstGeom prst="rect">
            <a:avLst/>
          </a:prstGeom>
        </p:spPr>
      </p:pic>
    </p:spTree>
    <p:extLst>
      <p:ext uri="{BB962C8B-B14F-4D97-AF65-F5344CB8AC3E}">
        <p14:creationId xmlns:p14="http://schemas.microsoft.com/office/powerpoint/2010/main" val="231239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BB_domein00_algemeen_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5ED4797-6B38-4DEC-A43D-AF91CC36E67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720000"/>
            <a:ext cx="9493924" cy="720000"/>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4" y="357189"/>
            <a:ext cx="1008000" cy="415058"/>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29143298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Algemeen">
  <p:cSld name="Algemeen">
    <p:spTree>
      <p:nvGrpSpPr>
        <p:cNvPr id="1" name="Shape 12"/>
        <p:cNvGrpSpPr/>
        <p:nvPr/>
      </p:nvGrpSpPr>
      <p:grpSpPr>
        <a:xfrm>
          <a:off x="0" y="0"/>
          <a:ext cx="0" cy="0"/>
          <a:chOff x="0" y="0"/>
          <a:chExt cx="0" cy="0"/>
        </a:xfrm>
      </p:grpSpPr>
      <p:sp>
        <p:nvSpPr>
          <p:cNvPr id="13" name="Google Shape;13;p10"/>
          <p:cNvSpPr txBox="1">
            <a:spLocks noGrp="1"/>
          </p:cNvSpPr>
          <p:nvPr>
            <p:ph type="body" idx="1"/>
          </p:nvPr>
        </p:nvSpPr>
        <p:spPr>
          <a:xfrm>
            <a:off x="641351" y="1885475"/>
            <a:ext cx="11163300" cy="4193592"/>
          </a:xfrm>
          <a:prstGeom prst="rect">
            <a:avLst/>
          </a:prstGeom>
          <a:noFill/>
          <a:ln>
            <a:noFill/>
          </a:ln>
        </p:spPr>
        <p:txBody>
          <a:bodyPr spcFirstLastPara="1" wrap="square" lIns="0" tIns="0" rIns="0" bIns="45700" anchor="t" anchorCtr="0">
            <a:noAutofit/>
          </a:bodyPr>
          <a:lstStyle>
            <a:lvl1pPr marL="609585" lvl="0" indent="-472428" algn="l">
              <a:lnSpc>
                <a:spcPct val="90000"/>
              </a:lnSpc>
              <a:spcBef>
                <a:spcPts val="400"/>
              </a:spcBef>
              <a:spcAft>
                <a:spcPts val="0"/>
              </a:spcAft>
              <a:buClr>
                <a:schemeClr val="dk1"/>
              </a:buClr>
              <a:buSzPts val="1980"/>
              <a:buFont typeface="Calibri"/>
              <a:buChar char="•"/>
              <a:defRPr/>
            </a:lvl1pPr>
            <a:lvl2pPr marL="1219170" lvl="1" indent="-444489" algn="l">
              <a:lnSpc>
                <a:spcPct val="90000"/>
              </a:lnSpc>
              <a:spcBef>
                <a:spcPts val="400"/>
              </a:spcBef>
              <a:spcAft>
                <a:spcPts val="0"/>
              </a:spcAft>
              <a:buClr>
                <a:schemeClr val="accent6"/>
              </a:buClr>
              <a:buSzPts val="1650"/>
              <a:buFont typeface="Calibri"/>
              <a:buChar char="•"/>
              <a:defRPr/>
            </a:lvl2pPr>
            <a:lvl3pPr marL="1828754" lvl="2" indent="-448722" algn="l">
              <a:lnSpc>
                <a:spcPct val="90000"/>
              </a:lnSpc>
              <a:spcBef>
                <a:spcPts val="400"/>
              </a:spcBef>
              <a:spcAft>
                <a:spcPts val="0"/>
              </a:spcAft>
              <a:buClr>
                <a:schemeClr val="dk1"/>
              </a:buClr>
              <a:buSzPts val="1700"/>
              <a:buFont typeface="Calibri"/>
              <a:buChar char="•"/>
              <a:defRPr/>
            </a:lvl3pPr>
            <a:lvl4pPr marL="2438339" lvl="3" indent="-431789" algn="l">
              <a:lnSpc>
                <a:spcPct val="90000"/>
              </a:lnSpc>
              <a:spcBef>
                <a:spcPts val="400"/>
              </a:spcBef>
              <a:spcAft>
                <a:spcPts val="0"/>
              </a:spcAft>
              <a:buClr>
                <a:schemeClr val="accent6"/>
              </a:buClr>
              <a:buSzPts val="1500"/>
              <a:buFont typeface="Calibri"/>
              <a:buChar char="•"/>
              <a:defRPr/>
            </a:lvl4pPr>
            <a:lvl5pPr marL="3047924" lvl="4" indent="-441949" algn="l">
              <a:lnSpc>
                <a:spcPct val="90000"/>
              </a:lnSpc>
              <a:spcBef>
                <a:spcPts val="400"/>
              </a:spcBef>
              <a:spcAft>
                <a:spcPts val="0"/>
              </a:spcAft>
              <a:buClr>
                <a:schemeClr val="dk1"/>
              </a:buClr>
              <a:buSzPts val="1620"/>
              <a:buFont typeface="Calibri"/>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14" name="Google Shape;14;p10"/>
          <p:cNvSpPr txBox="1"/>
          <p:nvPr/>
        </p:nvSpPr>
        <p:spPr>
          <a:xfrm>
            <a:off x="642376" y="1240869"/>
            <a:ext cx="8298425" cy="400055"/>
          </a:xfrm>
          <a:prstGeom prst="rect">
            <a:avLst/>
          </a:prstGeom>
          <a:noFill/>
          <a:ln>
            <a:noFill/>
          </a:ln>
        </p:spPr>
        <p:txBody>
          <a:bodyPr spcFirstLastPara="1" wrap="square" lIns="121900" tIns="60933" rIns="121900" bIns="60933"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15;p10"/>
          <p:cNvSpPr txBox="1">
            <a:spLocks noGrp="1"/>
          </p:cNvSpPr>
          <p:nvPr>
            <p:ph type="body" idx="2"/>
          </p:nvPr>
        </p:nvSpPr>
        <p:spPr>
          <a:xfrm>
            <a:off x="642375" y="283613"/>
            <a:ext cx="11161280" cy="788176"/>
          </a:xfrm>
          <a:prstGeom prst="rect">
            <a:avLst/>
          </a:prstGeom>
          <a:noFill/>
          <a:ln>
            <a:noFill/>
          </a:ln>
        </p:spPr>
        <p:txBody>
          <a:bodyPr spcFirstLastPara="1" wrap="square" lIns="0" tIns="0" rIns="0" bIns="45700" anchor="t" anchorCtr="0">
            <a:noAutofit/>
          </a:bodyPr>
          <a:lstStyle>
            <a:lvl1pPr marL="609585" lvl="0" indent="-304792" algn="l">
              <a:lnSpc>
                <a:spcPct val="90000"/>
              </a:lnSpc>
              <a:spcBef>
                <a:spcPts val="400"/>
              </a:spcBef>
              <a:spcAft>
                <a:spcPts val="0"/>
              </a:spcAft>
              <a:buClr>
                <a:schemeClr val="dk1"/>
              </a:buClr>
              <a:buSzPts val="2520"/>
              <a:buFont typeface="Calibri"/>
              <a:buNone/>
              <a:defRPr sz="3733" b="0">
                <a:solidFill>
                  <a:schemeClr val="dk1"/>
                </a:solidFill>
                <a:latin typeface="Calibri"/>
                <a:ea typeface="Calibri"/>
                <a:cs typeface="Calibri"/>
                <a:sym typeface="Calibri"/>
              </a:defRPr>
            </a:lvl1pPr>
            <a:lvl2pPr marL="1219170" lvl="1" indent="-304792" algn="l">
              <a:lnSpc>
                <a:spcPct val="90000"/>
              </a:lnSpc>
              <a:spcBef>
                <a:spcPts val="400"/>
              </a:spcBef>
              <a:spcAft>
                <a:spcPts val="0"/>
              </a:spcAft>
              <a:buClr>
                <a:schemeClr val="dk1"/>
              </a:buClr>
              <a:buSzPts val="2100"/>
              <a:buFont typeface="Calibri"/>
              <a:buNone/>
              <a:defRPr sz="3733" b="1">
                <a:solidFill>
                  <a:schemeClr val="dk1"/>
                </a:solidFill>
                <a:latin typeface="Calibri"/>
                <a:ea typeface="Calibri"/>
                <a:cs typeface="Calibri"/>
                <a:sym typeface="Calibri"/>
              </a:defRPr>
            </a:lvl2pPr>
            <a:lvl3pPr marL="1828754" lvl="2" indent="-304792" algn="l">
              <a:lnSpc>
                <a:spcPct val="90000"/>
              </a:lnSpc>
              <a:spcBef>
                <a:spcPts val="400"/>
              </a:spcBef>
              <a:spcAft>
                <a:spcPts val="0"/>
              </a:spcAft>
              <a:buClr>
                <a:schemeClr val="dk1"/>
              </a:buClr>
              <a:buSzPts val="2380"/>
              <a:buFont typeface="Calibri"/>
              <a:buNone/>
              <a:defRPr sz="3733" b="1">
                <a:solidFill>
                  <a:schemeClr val="dk1"/>
                </a:solidFill>
                <a:latin typeface="Calibri"/>
                <a:ea typeface="Calibri"/>
                <a:cs typeface="Calibri"/>
                <a:sym typeface="Calibri"/>
              </a:defRPr>
            </a:lvl3pPr>
            <a:lvl4pPr marL="2438339" lvl="3" indent="-304792" algn="l">
              <a:lnSpc>
                <a:spcPct val="90000"/>
              </a:lnSpc>
              <a:spcBef>
                <a:spcPts val="400"/>
              </a:spcBef>
              <a:spcAft>
                <a:spcPts val="0"/>
              </a:spcAft>
              <a:buClr>
                <a:schemeClr val="dk1"/>
              </a:buClr>
              <a:buSzPts val="2100"/>
              <a:buFont typeface="Calibri"/>
              <a:buNone/>
              <a:defRPr sz="3733" b="1">
                <a:solidFill>
                  <a:schemeClr val="dk1"/>
                </a:solidFill>
                <a:latin typeface="Calibri"/>
                <a:ea typeface="Calibri"/>
                <a:cs typeface="Calibri"/>
                <a:sym typeface="Calibri"/>
              </a:defRPr>
            </a:lvl4pPr>
            <a:lvl5pPr marL="3047924" lvl="4" indent="-304792" algn="l">
              <a:lnSpc>
                <a:spcPct val="90000"/>
              </a:lnSpc>
              <a:spcBef>
                <a:spcPts val="400"/>
              </a:spcBef>
              <a:spcAft>
                <a:spcPts val="0"/>
              </a:spcAft>
              <a:buClr>
                <a:schemeClr val="dk1"/>
              </a:buClr>
              <a:buSzPts val="2520"/>
              <a:buFont typeface="Calibri"/>
              <a:buNone/>
              <a:defRPr sz="3733" b="1">
                <a:solidFill>
                  <a:schemeClr val="dk1"/>
                </a:solidFill>
                <a:latin typeface="Calibri"/>
                <a:ea typeface="Calibri"/>
                <a:cs typeface="Calibri"/>
                <a:sym typeface="Calibri"/>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16" name="Google Shape;16;p10"/>
          <p:cNvSpPr txBox="1">
            <a:spLocks noGrp="1"/>
          </p:cNvSpPr>
          <p:nvPr>
            <p:ph type="body" idx="3"/>
          </p:nvPr>
        </p:nvSpPr>
        <p:spPr>
          <a:xfrm>
            <a:off x="641351" y="1268061"/>
            <a:ext cx="11161279" cy="393457"/>
          </a:xfrm>
          <a:prstGeom prst="rect">
            <a:avLst/>
          </a:prstGeom>
          <a:noFill/>
          <a:ln>
            <a:noFill/>
          </a:ln>
        </p:spPr>
        <p:txBody>
          <a:bodyPr spcFirstLastPara="1" wrap="square" lIns="0" tIns="0" rIns="0" bIns="45700" anchor="t" anchorCtr="0">
            <a:noAutofit/>
          </a:bodyPr>
          <a:lstStyle>
            <a:lvl1pPr marL="609585" lvl="0" indent="-304792" algn="l">
              <a:lnSpc>
                <a:spcPct val="90000"/>
              </a:lnSpc>
              <a:spcBef>
                <a:spcPts val="400"/>
              </a:spcBef>
              <a:spcAft>
                <a:spcPts val="0"/>
              </a:spcAft>
              <a:buClr>
                <a:schemeClr val="dk2"/>
              </a:buClr>
              <a:buSzPts val="1800"/>
              <a:buFont typeface="Calibri"/>
              <a:buNone/>
              <a:defRPr sz="2667" cap="none">
                <a:solidFill>
                  <a:schemeClr val="dk2"/>
                </a:solidFill>
                <a:latin typeface="Calibri"/>
                <a:ea typeface="Calibri"/>
                <a:cs typeface="Calibri"/>
                <a:sym typeface="Calibri"/>
              </a:defRPr>
            </a:lvl1pPr>
            <a:lvl2pPr marL="1219170" lvl="1" indent="-419090" algn="l">
              <a:lnSpc>
                <a:spcPct val="90000"/>
              </a:lnSpc>
              <a:spcBef>
                <a:spcPts val="400"/>
              </a:spcBef>
              <a:spcAft>
                <a:spcPts val="0"/>
              </a:spcAft>
              <a:buClr>
                <a:schemeClr val="accent6"/>
              </a:buClr>
              <a:buSzPts val="1350"/>
              <a:buChar char="•"/>
              <a:defRPr/>
            </a:lvl2pPr>
            <a:lvl3pPr marL="1828754" lvl="2" indent="-434329" algn="l">
              <a:lnSpc>
                <a:spcPct val="90000"/>
              </a:lnSpc>
              <a:spcBef>
                <a:spcPts val="400"/>
              </a:spcBef>
              <a:spcAft>
                <a:spcPts val="0"/>
              </a:spcAft>
              <a:buClr>
                <a:schemeClr val="dk1"/>
              </a:buClr>
              <a:buSzPts val="1530"/>
              <a:buChar char="•"/>
              <a:defRPr/>
            </a:lvl3pPr>
            <a:lvl4pPr marL="2438339" lvl="3" indent="-419090" algn="l">
              <a:lnSpc>
                <a:spcPct val="90000"/>
              </a:lnSpc>
              <a:spcBef>
                <a:spcPts val="400"/>
              </a:spcBef>
              <a:spcAft>
                <a:spcPts val="0"/>
              </a:spcAft>
              <a:buClr>
                <a:schemeClr val="accent6"/>
              </a:buClr>
              <a:buSzPts val="1350"/>
              <a:buChar char="•"/>
              <a:defRPr/>
            </a:lvl4pPr>
            <a:lvl5pPr marL="3047924" lvl="4" indent="-441949" algn="l">
              <a:lnSpc>
                <a:spcPct val="90000"/>
              </a:lnSpc>
              <a:spcBef>
                <a:spcPts val="400"/>
              </a:spcBef>
              <a:spcAft>
                <a:spcPts val="0"/>
              </a:spcAft>
              <a:buClr>
                <a:schemeClr val="dk1"/>
              </a:buClr>
              <a:buSzPts val="162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17" name="Google Shape;17;p10"/>
          <p:cNvSpPr/>
          <p:nvPr/>
        </p:nvSpPr>
        <p:spPr>
          <a:xfrm>
            <a:off x="1" y="0"/>
            <a:ext cx="239059" cy="6858000"/>
          </a:xfrm>
          <a:prstGeom prst="rect">
            <a:avLst/>
          </a:prstGeom>
          <a:solidFill>
            <a:srgbClr val="FFEB00"/>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800" b="0" i="0" u="none" strike="noStrike" cap="none">
              <a:solidFill>
                <a:schemeClr val="lt1"/>
              </a:solidFill>
              <a:latin typeface="Calibri"/>
              <a:ea typeface="Calibri"/>
              <a:cs typeface="Calibri"/>
              <a:sym typeface="Calibri"/>
            </a:endParaRPr>
          </a:p>
        </p:txBody>
      </p:sp>
      <p:pic>
        <p:nvPicPr>
          <p:cNvPr id="18" name="Google Shape;18;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620431" y="6229895"/>
            <a:ext cx="1241605" cy="322495"/>
          </a:xfrm>
          <a:prstGeom prst="rect">
            <a:avLst/>
          </a:prstGeom>
          <a:noFill/>
          <a:ln>
            <a:noFill/>
          </a:ln>
        </p:spPr>
      </p:pic>
    </p:spTree>
    <p:extLst>
      <p:ext uri="{BB962C8B-B14F-4D97-AF65-F5344CB8AC3E}">
        <p14:creationId xmlns:p14="http://schemas.microsoft.com/office/powerpoint/2010/main" val="217687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838200" y="365125"/>
            <a:ext cx="10515600" cy="703511"/>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838200" y="1879101"/>
            <a:ext cx="10515600" cy="4297862"/>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219456" cy="68580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838200" y="1241550"/>
            <a:ext cx="10515599" cy="464637"/>
          </a:xfrm>
        </p:spPr>
        <p:txBody>
          <a:bodyPr anchor="ctr"/>
          <a:lstStyle>
            <a:lvl1pPr>
              <a:defRPr sz="24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25346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BB_domein00_algemeen">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5ED4797-6B38-4DEC-A43D-AF91CC36E67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357189"/>
            <a:ext cx="9493924" cy="1082811"/>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4" y="357189"/>
            <a:ext cx="1008000" cy="415058"/>
          </a:xfrm>
          <a:prstGeom prst="rect">
            <a:avLst/>
          </a:prstGeom>
        </p:spPr>
      </p:pic>
    </p:spTree>
    <p:extLst>
      <p:ext uri="{BB962C8B-B14F-4D97-AF65-F5344CB8AC3E}">
        <p14:creationId xmlns:p14="http://schemas.microsoft.com/office/powerpoint/2010/main" val="2747446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BB_domein00_algemeen_header+lijn">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5ED4797-6B38-4DEC-A43D-AF91CC36E67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747930" cy="68580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980000" y="720000"/>
            <a:ext cx="9493924" cy="720000"/>
          </a:xfrm>
        </p:spPr>
        <p:txBody>
          <a:bodyPr lIns="0" anchor="ctr" anchorCtr="0">
            <a:normAutofit/>
          </a:bodyPr>
          <a:lstStyle>
            <a:lvl1pPr>
              <a:defRPr sz="4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980000" y="1980000"/>
            <a:ext cx="9496800" cy="4157275"/>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774" y="357189"/>
            <a:ext cx="1008000" cy="415058"/>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979999" y="359999"/>
            <a:ext cx="9492863" cy="396000"/>
          </a:xfrm>
        </p:spPr>
        <p:txBody>
          <a:bodyPr anchor="b" anchorCtr="0">
            <a:normAutofit/>
          </a:bodyPr>
          <a:lstStyle>
            <a:lvl1pPr>
              <a:defRPr sz="1200">
                <a:latin typeface="FlandersArtSans-Medium" panose="00000600000000000000" pitchFamily="2" charset="0"/>
              </a:defRPr>
            </a:lvl1pPr>
          </a:lstStyle>
          <a:p>
            <a:pPr lvl="0"/>
            <a:r>
              <a:rPr lang="nl-NL"/>
              <a:t>Klikken om de tekststijl van het model te bewerken</a:t>
            </a:r>
          </a:p>
        </p:txBody>
      </p:sp>
      <p:cxnSp>
        <p:nvCxnSpPr>
          <p:cNvPr id="10" name="Rechte verbindingslijn 9">
            <a:extLst>
              <a:ext uri="{FF2B5EF4-FFF2-40B4-BE49-F238E27FC236}">
                <a16:creationId xmlns:a16="http://schemas.microsoft.com/office/drawing/2014/main" id="{E3A148CB-828F-4DFD-AA4C-69725B2E3FBA}"/>
              </a:ext>
            </a:extLst>
          </p:cNvPr>
          <p:cNvCxnSpPr/>
          <p:nvPr/>
        </p:nvCxnSpPr>
        <p:spPr>
          <a:xfrm>
            <a:off x="1979999" y="1620000"/>
            <a:ext cx="900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78872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87A7F4C2-74F3-4E24-8084-D1F621D10475}"/>
              </a:ext>
            </a:extLst>
          </p:cNvPr>
          <p:cNvSpPr>
            <a:spLocks noGrp="1"/>
          </p:cNvSpPr>
          <p:nvPr>
            <p:ph type="title"/>
          </p:nvPr>
        </p:nvSpPr>
        <p:spPr>
          <a:xfrm>
            <a:off x="720725" y="719137"/>
            <a:ext cx="10753200" cy="1080000"/>
          </a:xfrm>
          <a:prstGeom prst="rect">
            <a:avLst/>
          </a:prstGeom>
        </p:spPr>
        <p:txBody>
          <a:bodyPr vert="horz" lIns="0" tIns="0" rIns="0" bIns="0" rtlCol="0" anchor="t" anchorCtr="0">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41571051-88ED-4924-8254-9771FA318494}"/>
              </a:ext>
            </a:extLst>
          </p:cNvPr>
          <p:cNvSpPr>
            <a:spLocks noGrp="1"/>
          </p:cNvSpPr>
          <p:nvPr>
            <p:ph type="body" idx="1"/>
          </p:nvPr>
        </p:nvSpPr>
        <p:spPr>
          <a:xfrm>
            <a:off x="720724" y="2159999"/>
            <a:ext cx="10753200" cy="3600000"/>
          </a:xfrm>
          <a:prstGeom prst="rect">
            <a:avLst/>
          </a:prstGeom>
        </p:spPr>
        <p:txBody>
          <a:bodyPr vert="horz" lIns="0" tIns="0" rIns="0" bIns="0" rtlCol="0" anchor="t" anchorCtr="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70644A3-858C-43F7-9A1A-3528A4847BE2}"/>
              </a:ext>
            </a:extLst>
          </p:cNvPr>
          <p:cNvSpPr>
            <a:spLocks noGrp="1"/>
          </p:cNvSpPr>
          <p:nvPr>
            <p:ph type="ftr" sz="quarter" idx="3"/>
          </p:nvPr>
        </p:nvSpPr>
        <p:spPr>
          <a:xfrm>
            <a:off x="4038600" y="6137275"/>
            <a:ext cx="4114800" cy="396503"/>
          </a:xfrm>
          <a:prstGeom prst="rect">
            <a:avLst/>
          </a:prstGeom>
        </p:spPr>
        <p:txBody>
          <a:bodyPr vert="horz" lIns="0" tIns="0" rIns="0" bIns="0" rtlCol="0" anchor="b" anchorCtr="0"/>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07BDB760-F448-4F55-9667-802CEFE6F210}"/>
              </a:ext>
            </a:extLst>
          </p:cNvPr>
          <p:cNvSpPr>
            <a:spLocks noGrp="1"/>
          </p:cNvSpPr>
          <p:nvPr>
            <p:ph type="sldNum" sz="quarter" idx="4"/>
          </p:nvPr>
        </p:nvSpPr>
        <p:spPr>
          <a:xfrm>
            <a:off x="8728076" y="6137275"/>
            <a:ext cx="2743200" cy="396503"/>
          </a:xfrm>
          <a:prstGeom prst="rect">
            <a:avLst/>
          </a:prstGeom>
        </p:spPr>
        <p:txBody>
          <a:bodyPr vert="horz" lIns="0" tIns="0" rIns="0" bIns="0" rtlCol="0" anchor="b" anchorCtr="0"/>
          <a:lstStyle>
            <a:lvl1pPr algn="r">
              <a:defRPr sz="1200">
                <a:solidFill>
                  <a:schemeClr val="tx1">
                    <a:tint val="75000"/>
                  </a:schemeClr>
                </a:solidFill>
              </a:defRPr>
            </a:lvl1pPr>
          </a:lstStyle>
          <a:p>
            <a:fld id="{DE44C5BC-F262-4AB5-AC2B-FB1B0D18018E}" type="slidenum">
              <a:rPr lang="nl-BE" smtClean="0"/>
              <a:t>‹nr.›</a:t>
            </a:fld>
            <a:endParaRPr lang="nl-BE"/>
          </a:p>
        </p:txBody>
      </p:sp>
      <p:sp>
        <p:nvSpPr>
          <p:cNvPr id="4" name="MSIPCMContentMarking" descr="{&quot;HashCode&quot;:-729619820,&quot;Placement&quot;:&quot;Footer&quot;,&quot;Top&quot;:522.0343,&quot;Left&quot;:909.738831,&quot;SlideWidth&quot;:960,&quot;SlideHeight&quot;:540}">
            <a:extLst>
              <a:ext uri="{FF2B5EF4-FFF2-40B4-BE49-F238E27FC236}">
                <a16:creationId xmlns:a16="http://schemas.microsoft.com/office/drawing/2014/main" id="{6C92BA17-8B77-4570-9EDC-BF2530C72ACA}"/>
              </a:ext>
            </a:extLst>
          </p:cNvPr>
          <p:cNvSpPr txBox="1"/>
          <p:nvPr userDrawn="1"/>
        </p:nvSpPr>
        <p:spPr>
          <a:xfrm>
            <a:off x="11553683" y="6629836"/>
            <a:ext cx="638317" cy="228163"/>
          </a:xfrm>
          <a:prstGeom prst="rect">
            <a:avLst/>
          </a:prstGeom>
          <a:noFill/>
        </p:spPr>
        <p:txBody>
          <a:bodyPr vert="horz" wrap="square" lIns="0" tIns="0" rIns="0" bIns="0" rtlCol="0" anchor="ctr" anchorCtr="1">
            <a:spAutoFit/>
          </a:bodyPr>
          <a:lstStyle/>
          <a:p>
            <a:pPr algn="r">
              <a:spcBef>
                <a:spcPts val="0"/>
              </a:spcBef>
              <a:spcAft>
                <a:spcPts val="0"/>
              </a:spcAft>
            </a:pPr>
            <a:r>
              <a:rPr lang="nl-BE" sz="800">
                <a:solidFill>
                  <a:srgbClr val="000000"/>
                </a:solidFill>
                <a:latin typeface="Calibri" panose="020F0502020204030204" pitchFamily="34" charset="0"/>
              </a:rPr>
              <a:t>restricted</a:t>
            </a:r>
          </a:p>
        </p:txBody>
      </p:sp>
    </p:spTree>
    <p:extLst>
      <p:ext uri="{BB962C8B-B14F-4D97-AF65-F5344CB8AC3E}">
        <p14:creationId xmlns:p14="http://schemas.microsoft.com/office/powerpoint/2010/main" val="29805619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4"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729"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725"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 id="2147483715" r:id="rId58"/>
    <p:sldLayoutId id="2147483726" r:id="rId59"/>
    <p:sldLayoutId id="2147483727" r:id="rId60"/>
    <p:sldLayoutId id="2147483716" r:id="rId61"/>
    <p:sldLayoutId id="2147483717" r:id="rId62"/>
    <p:sldLayoutId id="2147483718" r:id="rId63"/>
    <p:sldLayoutId id="2147483719" r:id="rId64"/>
    <p:sldLayoutId id="2147483720" r:id="rId65"/>
    <p:sldLayoutId id="2147483721" r:id="rId66"/>
    <p:sldLayoutId id="2147483722" r:id="rId67"/>
    <p:sldLayoutId id="2147483728" r:id="rId68"/>
    <p:sldLayoutId id="2147483730" r:id="rId69"/>
    <p:sldLayoutId id="2147483731" r:id="rId70"/>
    <p:sldLayoutId id="2147483732" r:id="rId71"/>
  </p:sldLayoutIdLst>
  <p:txStyles>
    <p:titleStyle>
      <a:lvl1pPr algn="l" defTabSz="914400" rtl="0" eaLnBrk="1" latinLnBrk="0" hangingPunct="1">
        <a:lnSpc>
          <a:spcPct val="90000"/>
        </a:lnSpc>
        <a:spcBef>
          <a:spcPct val="0"/>
        </a:spcBef>
        <a:buNone/>
        <a:defRPr sz="5000" kern="1200">
          <a:solidFill>
            <a:schemeClr val="tx1"/>
          </a:solidFill>
          <a:latin typeface="FlandersArtSans-Medium" panose="00000600000000000000" pitchFamily="2" charset="0"/>
          <a:ea typeface="+mj-ea"/>
          <a:cs typeface="+mj-cs"/>
        </a:defRPr>
      </a:lvl1pPr>
    </p:titleStyle>
    <p:bodyStyle>
      <a:lvl1pPr marL="0" indent="0" algn="l" defTabSz="914400" rtl="0" eaLnBrk="1" latinLnBrk="0" hangingPunct="1">
        <a:lnSpc>
          <a:spcPct val="120000"/>
        </a:lnSpc>
        <a:spcBef>
          <a:spcPts val="0"/>
        </a:spcBef>
        <a:buFont typeface="Arial" panose="020B0604020202020204" pitchFamily="34" charset="0"/>
        <a:buNone/>
        <a:defRPr sz="1800" kern="1200">
          <a:solidFill>
            <a:schemeClr val="tx1"/>
          </a:solidFill>
          <a:latin typeface="FlandersArtSans-Regular" panose="00000500000000000000" pitchFamily="2" charset="0"/>
          <a:ea typeface="+mn-ea"/>
          <a:cs typeface="+mn-cs"/>
        </a:defRPr>
      </a:lvl1pPr>
      <a:lvl2pPr marL="360000" indent="-180000" algn="l" defTabSz="914400" rtl="0" eaLnBrk="1" latinLnBrk="0" hangingPunct="1">
        <a:lnSpc>
          <a:spcPct val="120000"/>
        </a:lnSpc>
        <a:spcBef>
          <a:spcPts val="0"/>
        </a:spcBef>
        <a:buSzPct val="90000"/>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2pPr>
      <a:lvl3pPr marL="720000" indent="-180000" algn="l" defTabSz="914400" rtl="0" eaLnBrk="1" latinLnBrk="0" hangingPunct="1">
        <a:lnSpc>
          <a:spcPct val="120000"/>
        </a:lnSpc>
        <a:spcBef>
          <a:spcPts val="0"/>
        </a:spcBef>
        <a:buSzPct val="80000"/>
        <a:buFont typeface="FlandersArtSans-Regular" panose="00000500000000000000" pitchFamily="2" charset="0"/>
        <a:buChar char="°"/>
        <a:defRPr sz="1700" kern="1200">
          <a:solidFill>
            <a:schemeClr val="tx1"/>
          </a:solidFill>
          <a:latin typeface="FlandersArtSans-Regular" panose="00000500000000000000" pitchFamily="2" charset="0"/>
          <a:ea typeface="+mn-ea"/>
          <a:cs typeface="+mn-cs"/>
        </a:defRPr>
      </a:lvl3pPr>
      <a:lvl4pPr marL="1080000" indent="-180000" algn="l" defTabSz="914400" rtl="0" eaLnBrk="1" latinLnBrk="0" hangingPunct="1">
        <a:lnSpc>
          <a:spcPct val="120000"/>
        </a:lnSpc>
        <a:spcBef>
          <a:spcPts val="0"/>
        </a:spcBef>
        <a:buFont typeface="Arial" panose="020B0604020202020204" pitchFamily="34" charset="0"/>
        <a:buChar char="•"/>
        <a:defRPr sz="1600" kern="1200">
          <a:solidFill>
            <a:schemeClr val="tx1"/>
          </a:solidFill>
          <a:latin typeface="FlandersArtSans-Regular" panose="00000500000000000000" pitchFamily="2" charset="0"/>
          <a:ea typeface="+mn-ea"/>
          <a:cs typeface="+mn-cs"/>
        </a:defRPr>
      </a:lvl4pPr>
      <a:lvl5pPr marL="1440000" indent="-180000" algn="l" defTabSz="914400" rtl="0" eaLnBrk="1" latinLnBrk="0" hangingPunct="1">
        <a:lnSpc>
          <a:spcPct val="120000"/>
        </a:lnSpc>
        <a:spcBef>
          <a:spcPts val="0"/>
        </a:spcBef>
        <a:buFont typeface="Arial" panose="020B0604020202020204" pitchFamily="34" charset="0"/>
        <a:buChar char="•"/>
        <a:defRPr sz="1500" kern="1200">
          <a:solidFill>
            <a:schemeClr val="tx1"/>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54">
          <p15:clr>
            <a:srgbClr val="F26B43"/>
          </p15:clr>
        </p15:guide>
        <p15:guide id="3">
          <p15:clr>
            <a:srgbClr val="F26B43"/>
          </p15:clr>
        </p15:guide>
        <p15:guide id="4" orient="horz" pos="-1">
          <p15:clr>
            <a:srgbClr val="F26B43"/>
          </p15:clr>
        </p15:guide>
        <p15:guide id="5" pos="7680">
          <p15:clr>
            <a:srgbClr val="F26B43"/>
          </p15:clr>
        </p15:guide>
        <p15:guide id="6" orient="horz" pos="4320">
          <p15:clr>
            <a:srgbClr val="F26B43"/>
          </p15:clr>
        </p15:guide>
        <p15:guide id="7" pos="7453">
          <p15:clr>
            <a:srgbClr val="F26B43"/>
          </p15:clr>
        </p15:guide>
        <p15:guide id="8" orient="horz" pos="453">
          <p15:clr>
            <a:srgbClr val="F26B43"/>
          </p15:clr>
        </p15:guide>
        <p15:guide id="9" orient="horz" pos="3866">
          <p15:clr>
            <a:srgbClr val="F26B43"/>
          </p15:clr>
        </p15:guide>
        <p15:guide id="10" pos="7227">
          <p15:clr>
            <a:srgbClr val="F26B43"/>
          </p15:clr>
        </p15:guide>
        <p15:guide id="11" pos="226">
          <p15:clr>
            <a:srgbClr val="F26B43"/>
          </p15:clr>
        </p15:guide>
        <p15:guide id="12" pos="3840">
          <p15:clr>
            <a:srgbClr val="F26B43"/>
          </p15:clr>
        </p15:guide>
        <p15:guide id="13" orient="horz" pos="4092">
          <p15:clr>
            <a:srgbClr val="F26B43"/>
          </p15:clr>
        </p15:guide>
        <p15:guide id="14" orient="horz" pos="2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5.xml"/><Relationship Id="rId4" Type="http://schemas.openxmlformats.org/officeDocument/2006/relationships/image" Target="../media/image7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vloca-kennishub.vlaanderen.be/vloca-kennishub/VLOCA:Data_Terms_%26_Concepts" TargetMode="Externa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hyperlink" Target="https://vloca-kennishub.vlaanderen.be/vloca-kennishub/Data_broker" TargetMode="Externa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1.png"/><Relationship Id="rId1" Type="http://schemas.openxmlformats.org/officeDocument/2006/relationships/slideLayout" Target="../slideLayouts/slideLayout30.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2.png"/><Relationship Id="rId1" Type="http://schemas.openxmlformats.org/officeDocument/2006/relationships/slideLayout" Target="../slideLayouts/slideLayout29.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6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hyperlink" Target="mailto:vloca@vlaanderen.be" TargetMode="External"/><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speelgoed, binnen, tafel, taart&#10;&#10;Automatisch gegenereerde beschrijving">
            <a:extLst>
              <a:ext uri="{FF2B5EF4-FFF2-40B4-BE49-F238E27FC236}">
                <a16:creationId xmlns:a16="http://schemas.microsoft.com/office/drawing/2014/main" id="{5D6745CB-EC56-4B87-A8CC-252DB694A1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6539" y="2195051"/>
            <a:ext cx="8290640" cy="4663486"/>
          </a:xfrm>
          <a:prstGeom prst="rect">
            <a:avLst/>
          </a:prstGeom>
        </p:spPr>
      </p:pic>
      <p:pic>
        <p:nvPicPr>
          <p:cNvPr id="9" name="Afbeelding 8">
            <a:extLst>
              <a:ext uri="{FF2B5EF4-FFF2-40B4-BE49-F238E27FC236}">
                <a16:creationId xmlns:a16="http://schemas.microsoft.com/office/drawing/2014/main" id="{DE14EEC9-F863-4E61-AE29-D16E8E0D22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54890" y="5859750"/>
            <a:ext cx="2037110" cy="967113"/>
          </a:xfrm>
          <a:prstGeom prst="rect">
            <a:avLst/>
          </a:prstGeom>
        </p:spPr>
      </p:pic>
      <p:pic>
        <p:nvPicPr>
          <p:cNvPr id="11" name="Afbeelding 10" descr="Afbeelding met tekening&#10;&#10;Automatisch gegenereerde beschrijving">
            <a:extLst>
              <a:ext uri="{FF2B5EF4-FFF2-40B4-BE49-F238E27FC236}">
                <a16:creationId xmlns:a16="http://schemas.microsoft.com/office/drawing/2014/main" id="{FB161880-58A6-4C1B-B088-E8DDB7F8C4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155" y="6097799"/>
            <a:ext cx="3532363" cy="760201"/>
          </a:xfrm>
          <a:prstGeom prst="rect">
            <a:avLst/>
          </a:prstGeom>
        </p:spPr>
      </p:pic>
      <p:sp>
        <p:nvSpPr>
          <p:cNvPr id="12" name="Tekstvak 11">
            <a:extLst>
              <a:ext uri="{FF2B5EF4-FFF2-40B4-BE49-F238E27FC236}">
                <a16:creationId xmlns:a16="http://schemas.microsoft.com/office/drawing/2014/main" id="{F3BECBE0-BDBF-4401-932D-EAFEDA640373}"/>
              </a:ext>
            </a:extLst>
          </p:cNvPr>
          <p:cNvSpPr txBox="1"/>
          <p:nvPr/>
        </p:nvSpPr>
        <p:spPr>
          <a:xfrm>
            <a:off x="527759" y="181530"/>
            <a:ext cx="10925175" cy="2062103"/>
          </a:xfrm>
          <a:prstGeom prst="rect">
            <a:avLst/>
          </a:prstGeom>
          <a:noFill/>
        </p:spPr>
        <p:txBody>
          <a:bodyPr wrap="square" lIns="91440" tIns="45720" rIns="91440" bIns="45720" rtlCol="0" anchor="t">
            <a:spAutoFit/>
          </a:bodyPr>
          <a:lstStyle/>
          <a:p>
            <a:pPr algn="ctr"/>
            <a:r>
              <a:rPr lang="nl-BE" sz="4800" b="1">
                <a:latin typeface="FlandersArtSans-Bold"/>
              </a:rPr>
              <a:t>VLOCA</a:t>
            </a:r>
            <a:r>
              <a:rPr lang="nl-BE" sz="3200" b="1">
                <a:latin typeface="FlandersArtSans-Bold"/>
              </a:rPr>
              <a:t> </a:t>
            </a:r>
            <a:endParaRPr lang="en-US"/>
          </a:p>
          <a:p>
            <a:pPr algn="ctr"/>
            <a:r>
              <a:rPr lang="nl-BE" sz="3200" b="1">
                <a:latin typeface="FlandersArtSans-Bold"/>
              </a:rPr>
              <a:t>VL</a:t>
            </a:r>
            <a:r>
              <a:rPr lang="nl-BE" sz="3200">
                <a:latin typeface="FlandersArtSans-Bold"/>
              </a:rPr>
              <a:t>AAMSE </a:t>
            </a:r>
            <a:r>
              <a:rPr lang="nl-BE" sz="3200" b="1">
                <a:latin typeface="FlandersArtSans-Bold"/>
              </a:rPr>
              <a:t>O</a:t>
            </a:r>
            <a:r>
              <a:rPr lang="nl-BE" sz="3200">
                <a:latin typeface="FlandersArtSans-Bold"/>
              </a:rPr>
              <a:t>PEN </a:t>
            </a:r>
            <a:r>
              <a:rPr lang="nl-BE" sz="3200" b="1">
                <a:latin typeface="FlandersArtSans-Bold"/>
              </a:rPr>
              <a:t>C</a:t>
            </a:r>
            <a:r>
              <a:rPr lang="nl-BE" sz="3200">
                <a:latin typeface="FlandersArtSans-Bold"/>
              </a:rPr>
              <a:t>ITY </a:t>
            </a:r>
            <a:r>
              <a:rPr lang="nl-BE" sz="3200" b="1">
                <a:latin typeface="FlandersArtSans-Bold"/>
              </a:rPr>
              <a:t>A</a:t>
            </a:r>
            <a:r>
              <a:rPr lang="nl-BE" sz="3200">
                <a:latin typeface="FlandersArtSans-Bold"/>
              </a:rPr>
              <a:t>RCHITECTUUR</a:t>
            </a:r>
            <a:endParaRPr lang="nl-BE"/>
          </a:p>
          <a:p>
            <a:pPr algn="ctr"/>
            <a:r>
              <a:rPr lang="nl-BE" sz="4800">
                <a:solidFill>
                  <a:schemeClr val="accent1">
                    <a:lumMod val="75000"/>
                  </a:schemeClr>
                </a:solidFill>
                <a:latin typeface="FlandersArtSans-Bold"/>
              </a:rPr>
              <a:t>Data Broker</a:t>
            </a:r>
            <a:endParaRPr lang="nl-BE">
              <a:solidFill>
                <a:schemeClr val="accent1">
                  <a:lumMod val="75000"/>
                </a:schemeClr>
              </a:solidFill>
            </a:endParaRPr>
          </a:p>
        </p:txBody>
      </p:sp>
    </p:spTree>
    <p:extLst>
      <p:ext uri="{BB962C8B-B14F-4D97-AF65-F5344CB8AC3E}">
        <p14:creationId xmlns:p14="http://schemas.microsoft.com/office/powerpoint/2010/main" val="1356578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7791-8293-4BD6-801D-0C49AD5E9B32}"/>
              </a:ext>
            </a:extLst>
          </p:cNvPr>
          <p:cNvSpPr>
            <a:spLocks noGrp="1"/>
          </p:cNvSpPr>
          <p:nvPr>
            <p:ph type="title"/>
          </p:nvPr>
        </p:nvSpPr>
        <p:spPr/>
        <p:txBody>
          <a:bodyPr/>
          <a:lstStyle/>
          <a:p>
            <a:r>
              <a:rPr lang="en-US" err="1"/>
              <a:t>Reflectie</a:t>
            </a:r>
            <a:r>
              <a:rPr lang="en-US"/>
              <a:t> </a:t>
            </a:r>
            <a:r>
              <a:rPr lang="en-US" err="1"/>
              <a:t>vorige</a:t>
            </a:r>
            <a:r>
              <a:rPr lang="en-US"/>
              <a:t> workshop</a:t>
            </a:r>
            <a:endParaRPr lang="nl-BE"/>
          </a:p>
        </p:txBody>
      </p:sp>
      <p:sp>
        <p:nvSpPr>
          <p:cNvPr id="3" name="Text Placeholder 2">
            <a:extLst>
              <a:ext uri="{FF2B5EF4-FFF2-40B4-BE49-F238E27FC236}">
                <a16:creationId xmlns:a16="http://schemas.microsoft.com/office/drawing/2014/main" id="{D41E4DA0-0DA0-4EAB-82E5-2FB250F8C702}"/>
              </a:ext>
            </a:extLst>
          </p:cNvPr>
          <p:cNvSpPr>
            <a:spLocks noGrp="1"/>
          </p:cNvSpPr>
          <p:nvPr>
            <p:ph type="body" idx="1"/>
          </p:nvPr>
        </p:nvSpPr>
        <p:spPr/>
        <p:txBody>
          <a:bodyPr>
            <a:normAutofit fontScale="92500" lnSpcReduction="20000"/>
          </a:bodyPr>
          <a:lstStyle/>
          <a:p>
            <a:endParaRPr lang="en-US"/>
          </a:p>
          <a:p>
            <a:r>
              <a:rPr lang="en-US" err="1"/>
              <a:t>Aangehaalde</a:t>
            </a:r>
            <a:r>
              <a:rPr lang="en-US"/>
              <a:t> </a:t>
            </a:r>
            <a:r>
              <a:rPr lang="en-US" err="1"/>
              <a:t>uitdagingen</a:t>
            </a:r>
            <a:r>
              <a:rPr lang="en-US"/>
              <a:t> / </a:t>
            </a:r>
            <a:r>
              <a:rPr lang="en-US" err="1">
                <a:highlight>
                  <a:srgbClr val="FFFF00"/>
                </a:highlight>
              </a:rPr>
              <a:t>vragen</a:t>
            </a:r>
            <a:r>
              <a:rPr lang="en-US"/>
              <a:t> :</a:t>
            </a:r>
          </a:p>
          <a:p>
            <a:endParaRPr lang="en-US"/>
          </a:p>
          <a:p>
            <a:pPr marL="514350" indent="-285750">
              <a:buFont typeface="Arial" panose="020B0604020202020204" pitchFamily="34" charset="0"/>
              <a:buChar char="•"/>
            </a:pPr>
            <a:r>
              <a:rPr lang="en-US"/>
              <a:t>Software/data engineering </a:t>
            </a:r>
            <a:r>
              <a:rPr lang="en-US" err="1"/>
              <a:t>en</a:t>
            </a:r>
            <a:r>
              <a:rPr lang="en-US"/>
              <a:t> </a:t>
            </a:r>
            <a:r>
              <a:rPr lang="en-US" err="1"/>
              <a:t>onderhoud</a:t>
            </a:r>
            <a:r>
              <a:rPr lang="en-US"/>
              <a:t> :</a:t>
            </a:r>
          </a:p>
          <a:p>
            <a:pPr marL="971550" lvl="1" indent="-285750"/>
            <a:r>
              <a:rPr lang="en-US"/>
              <a:t>Open source is </a:t>
            </a:r>
            <a:r>
              <a:rPr lang="en-US" err="1"/>
              <a:t>goed</a:t>
            </a:r>
            <a:r>
              <a:rPr lang="en-US"/>
              <a:t>, maar </a:t>
            </a:r>
            <a:r>
              <a:rPr lang="en-US" err="1"/>
              <a:t>vraagt</a:t>
            </a:r>
            <a:r>
              <a:rPr lang="en-US"/>
              <a:t> </a:t>
            </a:r>
            <a:r>
              <a:rPr lang="en-US" err="1"/>
              <a:t>ook</a:t>
            </a:r>
            <a:r>
              <a:rPr lang="en-US"/>
              <a:t> </a:t>
            </a:r>
            <a:r>
              <a:rPr lang="en-US" err="1"/>
              <a:t>onderhoud</a:t>
            </a:r>
            <a:r>
              <a:rPr lang="en-US"/>
              <a:t>.</a:t>
            </a:r>
          </a:p>
          <a:p>
            <a:pPr marL="971550" lvl="1" indent="-285750"/>
            <a:r>
              <a:rPr lang="en-US" err="1"/>
              <a:t>Evolutie</a:t>
            </a:r>
            <a:r>
              <a:rPr lang="en-US"/>
              <a:t> van </a:t>
            </a:r>
            <a:r>
              <a:rPr lang="en-US" err="1"/>
              <a:t>standaarden</a:t>
            </a:r>
            <a:r>
              <a:rPr lang="en-US"/>
              <a:t> : hoe </a:t>
            </a:r>
            <a:r>
              <a:rPr lang="en-US" err="1"/>
              <a:t>managen</a:t>
            </a:r>
            <a:r>
              <a:rPr lang="en-US"/>
              <a:t> ?</a:t>
            </a:r>
          </a:p>
          <a:p>
            <a:pPr marL="971550" lvl="1" indent="-285750"/>
            <a:r>
              <a:rPr lang="en-US"/>
              <a:t>Data governance &amp; architecture ?</a:t>
            </a:r>
          </a:p>
          <a:p>
            <a:pPr marL="971550" lvl="1" indent="-285750"/>
            <a:endParaRPr lang="en-US"/>
          </a:p>
          <a:p>
            <a:pPr marL="514350" indent="-285750">
              <a:buFont typeface="Arial" panose="020B0604020202020204" pitchFamily="34" charset="0"/>
              <a:buChar char="•"/>
            </a:pPr>
            <a:r>
              <a:rPr lang="en-US" err="1"/>
              <a:t>Waar</a:t>
            </a:r>
            <a:r>
              <a:rPr lang="en-US"/>
              <a:t> </a:t>
            </a:r>
            <a:r>
              <a:rPr lang="en-US" err="1"/>
              <a:t>kan</a:t>
            </a:r>
            <a:r>
              <a:rPr lang="en-US"/>
              <a:t> Vlaanderen de </a:t>
            </a:r>
            <a:r>
              <a:rPr lang="en-US" err="1"/>
              <a:t>steden</a:t>
            </a:r>
            <a:r>
              <a:rPr lang="en-US"/>
              <a:t> </a:t>
            </a:r>
            <a:r>
              <a:rPr lang="en-US" err="1"/>
              <a:t>ontzorgen</a:t>
            </a:r>
            <a:r>
              <a:rPr lang="en-US"/>
              <a:t> ?  Kan er </a:t>
            </a:r>
            <a:r>
              <a:rPr lang="en-US" err="1"/>
              <a:t>sprake</a:t>
            </a:r>
            <a:r>
              <a:rPr lang="en-US"/>
              <a:t> </a:t>
            </a:r>
            <a:r>
              <a:rPr lang="en-US" err="1"/>
              <a:t>zijn</a:t>
            </a:r>
            <a:r>
              <a:rPr lang="en-US"/>
              <a:t> van “</a:t>
            </a:r>
            <a:r>
              <a:rPr lang="en-US" b="1" err="1"/>
              <a:t>totale</a:t>
            </a:r>
            <a:r>
              <a:rPr lang="en-US" b="1"/>
              <a:t> </a:t>
            </a:r>
            <a:r>
              <a:rPr lang="en-US" b="1" err="1"/>
              <a:t>ontzorging</a:t>
            </a:r>
            <a:r>
              <a:rPr lang="en-US"/>
              <a:t>” ?</a:t>
            </a:r>
          </a:p>
          <a:p>
            <a:pPr marL="971550" lvl="1" indent="-285750"/>
            <a:r>
              <a:rPr lang="en-US"/>
              <a:t>Meer </a:t>
            </a:r>
            <a:r>
              <a:rPr lang="en-US" err="1"/>
              <a:t>genuanceerd</a:t>
            </a:r>
            <a:r>
              <a:rPr lang="en-US"/>
              <a:t> : </a:t>
            </a:r>
            <a:r>
              <a:rPr lang="en-US" err="1"/>
              <a:t>welke</a:t>
            </a:r>
            <a:r>
              <a:rPr lang="en-US"/>
              <a:t> </a:t>
            </a:r>
            <a:r>
              <a:rPr lang="en-US" err="1"/>
              <a:t>elementen</a:t>
            </a:r>
            <a:r>
              <a:rPr lang="en-US"/>
              <a:t> </a:t>
            </a:r>
            <a:r>
              <a:rPr lang="en-US" err="1"/>
              <a:t>worden</a:t>
            </a:r>
            <a:r>
              <a:rPr lang="en-US"/>
              <a:t> </a:t>
            </a:r>
            <a:r>
              <a:rPr lang="en-US" err="1"/>
              <a:t>beter</a:t>
            </a:r>
            <a:r>
              <a:rPr lang="en-US"/>
              <a:t> op </a:t>
            </a:r>
            <a:r>
              <a:rPr lang="en-US" err="1"/>
              <a:t>regionaal</a:t>
            </a:r>
            <a:r>
              <a:rPr lang="en-US"/>
              <a:t> </a:t>
            </a:r>
            <a:r>
              <a:rPr lang="en-US" err="1"/>
              <a:t>niveau</a:t>
            </a:r>
            <a:r>
              <a:rPr lang="en-US"/>
              <a:t> </a:t>
            </a:r>
            <a:r>
              <a:rPr lang="en-US" err="1"/>
              <a:t>opgelost</a:t>
            </a:r>
            <a:r>
              <a:rPr lang="en-US"/>
              <a:t> </a:t>
            </a:r>
            <a:r>
              <a:rPr lang="en-US" err="1"/>
              <a:t>en</a:t>
            </a:r>
            <a:r>
              <a:rPr lang="en-US"/>
              <a:t> </a:t>
            </a:r>
            <a:r>
              <a:rPr lang="en-US" err="1"/>
              <a:t>welke</a:t>
            </a:r>
            <a:r>
              <a:rPr lang="en-US"/>
              <a:t> </a:t>
            </a:r>
            <a:r>
              <a:rPr lang="en-US" err="1"/>
              <a:t>lokaal</a:t>
            </a:r>
            <a:r>
              <a:rPr lang="en-US"/>
              <a:t> ?</a:t>
            </a:r>
          </a:p>
          <a:p>
            <a:pPr marL="971550" lvl="1" indent="-285750"/>
            <a:endParaRPr lang="en-US"/>
          </a:p>
          <a:p>
            <a:pPr marL="514350" indent="-285750">
              <a:buFont typeface="Arial" panose="020B0604020202020204" pitchFamily="34" charset="0"/>
              <a:buChar char="•"/>
            </a:pPr>
            <a:r>
              <a:rPr lang="en-US"/>
              <a:t>Hoe </a:t>
            </a:r>
            <a:r>
              <a:rPr lang="en-US" err="1"/>
              <a:t>kunnen</a:t>
            </a:r>
            <a:r>
              <a:rPr lang="en-US"/>
              <a:t> de </a:t>
            </a:r>
            <a:r>
              <a:rPr lang="en-US" err="1"/>
              <a:t>steden</a:t>
            </a:r>
            <a:r>
              <a:rPr lang="en-US"/>
              <a:t> </a:t>
            </a:r>
            <a:r>
              <a:rPr lang="en-US" err="1"/>
              <a:t>aligneren</a:t>
            </a:r>
            <a:r>
              <a:rPr lang="en-US"/>
              <a:t> met de </a:t>
            </a:r>
            <a:r>
              <a:rPr lang="en-US" err="1"/>
              <a:t>regionale</a:t>
            </a:r>
            <a:r>
              <a:rPr lang="en-US"/>
              <a:t> </a:t>
            </a:r>
            <a:r>
              <a:rPr lang="en-US" err="1"/>
              <a:t>ontzorging</a:t>
            </a:r>
            <a:r>
              <a:rPr lang="en-US"/>
              <a:t> ?</a:t>
            </a:r>
          </a:p>
          <a:p>
            <a:pPr marL="971550" lvl="1" indent="-285750"/>
            <a:r>
              <a:rPr lang="en-US" err="1"/>
              <a:t>En</a:t>
            </a:r>
            <a:r>
              <a:rPr lang="en-US"/>
              <a:t> </a:t>
            </a:r>
            <a:r>
              <a:rPr lang="en-US" err="1"/>
              <a:t>bijvoorbeeld</a:t>
            </a:r>
            <a:r>
              <a:rPr lang="en-US"/>
              <a:t> </a:t>
            </a:r>
            <a:r>
              <a:rPr lang="en-US" err="1"/>
              <a:t>zich</a:t>
            </a:r>
            <a:r>
              <a:rPr lang="en-US"/>
              <a:t> </a:t>
            </a:r>
            <a:r>
              <a:rPr lang="en-US" err="1"/>
              <a:t>groeperen</a:t>
            </a:r>
            <a:r>
              <a:rPr lang="en-US"/>
              <a:t> om de </a:t>
            </a:r>
            <a:r>
              <a:rPr lang="en-US" b="1"/>
              <a:t>economies of scale </a:t>
            </a:r>
            <a:r>
              <a:rPr lang="en-US" err="1"/>
              <a:t>te</a:t>
            </a:r>
            <a:r>
              <a:rPr lang="en-US"/>
              <a:t> </a:t>
            </a:r>
            <a:r>
              <a:rPr lang="en-US" err="1"/>
              <a:t>krijgen</a:t>
            </a:r>
            <a:r>
              <a:rPr lang="en-US"/>
              <a:t> ?</a:t>
            </a:r>
          </a:p>
          <a:p>
            <a:pPr marL="971550" lvl="1" indent="-285750"/>
            <a:r>
              <a:rPr lang="en-US" err="1"/>
              <a:t>Conflicteert</a:t>
            </a:r>
            <a:r>
              <a:rPr lang="en-US"/>
              <a:t> </a:t>
            </a:r>
            <a:r>
              <a:rPr lang="en-US" err="1"/>
              <a:t>een</a:t>
            </a:r>
            <a:r>
              <a:rPr lang="en-US"/>
              <a:t> </a:t>
            </a:r>
            <a:r>
              <a:rPr lang="en-US" err="1"/>
              <a:t>initiatief</a:t>
            </a:r>
            <a:r>
              <a:rPr lang="en-US"/>
              <a:t> van B/R/L met het relance plan ? (sensor platform </a:t>
            </a:r>
            <a:r>
              <a:rPr lang="en-US" err="1"/>
              <a:t>bijvoorbeeld</a:t>
            </a:r>
            <a:r>
              <a:rPr lang="en-US"/>
              <a:t>)</a:t>
            </a:r>
          </a:p>
          <a:p>
            <a:pPr marL="514350" indent="-285750"/>
            <a:endParaRPr lang="en-US"/>
          </a:p>
        </p:txBody>
      </p:sp>
    </p:spTree>
    <p:extLst>
      <p:ext uri="{BB962C8B-B14F-4D97-AF65-F5344CB8AC3E}">
        <p14:creationId xmlns:p14="http://schemas.microsoft.com/office/powerpoint/2010/main" val="371888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7791-8293-4BD6-801D-0C49AD5E9B32}"/>
              </a:ext>
            </a:extLst>
          </p:cNvPr>
          <p:cNvSpPr>
            <a:spLocks noGrp="1"/>
          </p:cNvSpPr>
          <p:nvPr>
            <p:ph type="title"/>
          </p:nvPr>
        </p:nvSpPr>
        <p:spPr/>
        <p:txBody>
          <a:bodyPr/>
          <a:lstStyle/>
          <a:p>
            <a:r>
              <a:rPr lang="en-US" err="1"/>
              <a:t>Reflectie</a:t>
            </a:r>
            <a:r>
              <a:rPr lang="en-US"/>
              <a:t> </a:t>
            </a:r>
            <a:r>
              <a:rPr lang="en-US" err="1"/>
              <a:t>vorige</a:t>
            </a:r>
            <a:r>
              <a:rPr lang="en-US"/>
              <a:t> workshop</a:t>
            </a:r>
            <a:endParaRPr lang="nl-BE"/>
          </a:p>
        </p:txBody>
      </p:sp>
      <p:sp>
        <p:nvSpPr>
          <p:cNvPr id="3" name="Text Placeholder 2">
            <a:extLst>
              <a:ext uri="{FF2B5EF4-FFF2-40B4-BE49-F238E27FC236}">
                <a16:creationId xmlns:a16="http://schemas.microsoft.com/office/drawing/2014/main" id="{D41E4DA0-0DA0-4EAB-82E5-2FB250F8C702}"/>
              </a:ext>
            </a:extLst>
          </p:cNvPr>
          <p:cNvSpPr>
            <a:spLocks noGrp="1"/>
          </p:cNvSpPr>
          <p:nvPr>
            <p:ph type="body" idx="1"/>
          </p:nvPr>
        </p:nvSpPr>
        <p:spPr/>
        <p:txBody>
          <a:bodyPr>
            <a:normAutofit fontScale="92500" lnSpcReduction="10000"/>
          </a:bodyPr>
          <a:lstStyle/>
          <a:p>
            <a:r>
              <a:rPr lang="en-US" dirty="0"/>
              <a:t>Reeds </a:t>
            </a:r>
            <a:r>
              <a:rPr lang="en-US" dirty="0" err="1"/>
              <a:t>enkele</a:t>
            </a:r>
            <a:r>
              <a:rPr lang="en-US" dirty="0"/>
              <a:t> </a:t>
            </a:r>
            <a:r>
              <a:rPr lang="en-US" dirty="0" err="1"/>
              <a:t>richtinggevende</a:t>
            </a:r>
            <a:r>
              <a:rPr lang="en-US" dirty="0"/>
              <a:t> </a:t>
            </a:r>
            <a:r>
              <a:rPr lang="en-US" b="1" dirty="0" err="1">
                <a:highlight>
                  <a:srgbClr val="FFFF00"/>
                </a:highlight>
              </a:rPr>
              <a:t>antwoorden</a:t>
            </a:r>
            <a:r>
              <a:rPr lang="en-US" dirty="0"/>
              <a:t> : </a:t>
            </a:r>
          </a:p>
          <a:p>
            <a:endParaRPr lang="en-US" dirty="0"/>
          </a:p>
          <a:p>
            <a:pPr marL="514350" indent="-285750">
              <a:buFont typeface="Arial" panose="020B0604020202020204" pitchFamily="34" charset="0"/>
              <a:buChar char="•"/>
            </a:pPr>
            <a:r>
              <a:rPr lang="en-US" dirty="0"/>
              <a:t>Relance plan </a:t>
            </a:r>
            <a:r>
              <a:rPr lang="en-US" dirty="0" err="1"/>
              <a:t>gaat</a:t>
            </a:r>
            <a:r>
              <a:rPr lang="en-US" dirty="0"/>
              <a:t> GEEN </a:t>
            </a:r>
            <a:r>
              <a:rPr lang="en-US" dirty="0" err="1"/>
              <a:t>monoliet</a:t>
            </a:r>
            <a:r>
              <a:rPr lang="en-US" dirty="0"/>
              <a:t> platform in de </a:t>
            </a:r>
            <a:r>
              <a:rPr lang="en-US" dirty="0" err="1"/>
              <a:t>markt</a:t>
            </a:r>
            <a:r>
              <a:rPr lang="en-US" dirty="0"/>
              <a:t> </a:t>
            </a:r>
            <a:r>
              <a:rPr lang="en-US" dirty="0" err="1"/>
              <a:t>zetten</a:t>
            </a:r>
            <a:endParaRPr lang="en-US" dirty="0"/>
          </a:p>
          <a:p>
            <a:pPr marL="971550" lvl="1" indent="-285750"/>
            <a:r>
              <a:rPr lang="en-US" dirty="0"/>
              <a:t>Focus op </a:t>
            </a:r>
          </a:p>
          <a:p>
            <a:pPr marL="1428750" lvl="2" indent="-285750"/>
            <a:r>
              <a:rPr lang="en-US" dirty="0" err="1"/>
              <a:t>standaarden</a:t>
            </a:r>
            <a:r>
              <a:rPr lang="en-US" dirty="0"/>
              <a:t> </a:t>
            </a:r>
          </a:p>
          <a:p>
            <a:pPr marL="1428750" lvl="2" indent="-285750"/>
            <a:r>
              <a:rPr lang="en-US" dirty="0"/>
              <a:t>open source </a:t>
            </a:r>
            <a:r>
              <a:rPr lang="en-US" dirty="0" err="1"/>
              <a:t>componenten</a:t>
            </a:r>
            <a:r>
              <a:rPr lang="en-US" dirty="0"/>
              <a:t> en tools</a:t>
            </a:r>
          </a:p>
          <a:p>
            <a:pPr marL="971550" lvl="1" indent="-285750"/>
            <a:r>
              <a:rPr lang="en-US" dirty="0" err="1"/>
              <a:t>Drempelverlagend</a:t>
            </a:r>
            <a:r>
              <a:rPr lang="en-US" dirty="0"/>
              <a:t> </a:t>
            </a:r>
            <a:r>
              <a:rPr lang="en-US" dirty="0" err="1"/>
              <a:t>voor</a:t>
            </a:r>
            <a:r>
              <a:rPr lang="en-US" dirty="0"/>
              <a:t> </a:t>
            </a:r>
            <a:r>
              <a:rPr lang="en-US" dirty="0" err="1"/>
              <a:t>publicatie</a:t>
            </a:r>
            <a:r>
              <a:rPr lang="en-US" dirty="0"/>
              <a:t> van open linked data</a:t>
            </a:r>
          </a:p>
          <a:p>
            <a:pPr marL="971550" lvl="1" indent="-285750"/>
            <a:endParaRPr lang="en-US" dirty="0"/>
          </a:p>
          <a:p>
            <a:pPr marL="514350" indent="-285750">
              <a:buFont typeface="Arial" panose="020B0604020202020204" pitchFamily="34" charset="0"/>
              <a:buChar char="•"/>
            </a:pPr>
            <a:r>
              <a:rPr lang="en-US" dirty="0"/>
              <a:t>Het DNB </a:t>
            </a:r>
            <a:r>
              <a:rPr lang="en-US" dirty="0" err="1"/>
              <a:t>kan</a:t>
            </a:r>
            <a:r>
              <a:rPr lang="en-US" dirty="0"/>
              <a:t> </a:t>
            </a:r>
            <a:r>
              <a:rPr lang="en-US" dirty="0" err="1"/>
              <a:t>zeker</a:t>
            </a:r>
            <a:r>
              <a:rPr lang="en-US" dirty="0"/>
              <a:t> </a:t>
            </a:r>
            <a:r>
              <a:rPr lang="en-US" dirty="0" err="1"/>
              <a:t>een</a:t>
            </a:r>
            <a:r>
              <a:rPr lang="en-US" dirty="0"/>
              <a:t> </a:t>
            </a:r>
            <a:r>
              <a:rPr lang="en-US" dirty="0" err="1"/>
              <a:t>rol</a:t>
            </a:r>
            <a:r>
              <a:rPr lang="en-US" dirty="0"/>
              <a:t> </a:t>
            </a:r>
            <a:r>
              <a:rPr lang="en-US" dirty="0" err="1"/>
              <a:t>spelen</a:t>
            </a:r>
            <a:r>
              <a:rPr lang="en-US" dirty="0"/>
              <a:t> in </a:t>
            </a:r>
            <a:r>
              <a:rPr lang="en-US" dirty="0" err="1"/>
              <a:t>realisatie</a:t>
            </a:r>
            <a:r>
              <a:rPr lang="en-US" dirty="0"/>
              <a:t> van het relance plan</a:t>
            </a:r>
          </a:p>
          <a:p>
            <a:pPr marL="971550" lvl="1" indent="-285750"/>
            <a:r>
              <a:rPr lang="en-US" dirty="0"/>
              <a:t>Maar is </a:t>
            </a:r>
            <a:r>
              <a:rPr lang="en-US" dirty="0" err="1"/>
              <a:t>nog</a:t>
            </a:r>
            <a:r>
              <a:rPr lang="en-US" dirty="0"/>
              <a:t> in </a:t>
            </a:r>
            <a:r>
              <a:rPr lang="en-US" dirty="0" err="1"/>
              <a:t>volle</a:t>
            </a:r>
            <a:r>
              <a:rPr lang="en-US" dirty="0"/>
              <a:t> </a:t>
            </a:r>
            <a:r>
              <a:rPr lang="en-US" dirty="0" err="1"/>
              <a:t>definitie</a:t>
            </a:r>
            <a:endParaRPr lang="en-US" dirty="0"/>
          </a:p>
          <a:p>
            <a:pPr marL="971550" lvl="1" indent="-285750"/>
            <a:endParaRPr lang="en-US" dirty="0"/>
          </a:p>
          <a:p>
            <a:pPr marL="514350" indent="-285750">
              <a:buFont typeface="Arial" panose="020B0604020202020204" pitchFamily="34" charset="0"/>
              <a:buChar char="•"/>
            </a:pPr>
            <a:r>
              <a:rPr lang="en-US" dirty="0"/>
              <a:t>Data Governance </a:t>
            </a:r>
            <a:r>
              <a:rPr lang="en-US" dirty="0" err="1"/>
              <a:t>zou</a:t>
            </a:r>
            <a:r>
              <a:rPr lang="en-US" dirty="0"/>
              <a:t> </a:t>
            </a:r>
            <a:r>
              <a:rPr lang="en-US" dirty="0" err="1"/>
              <a:t>een</a:t>
            </a:r>
            <a:r>
              <a:rPr lang="en-US" dirty="0"/>
              <a:t> GEDEELD </a:t>
            </a:r>
            <a:r>
              <a:rPr lang="en-US" dirty="0" err="1"/>
              <a:t>probleem</a:t>
            </a:r>
            <a:r>
              <a:rPr lang="en-US" dirty="0"/>
              <a:t> </a:t>
            </a:r>
            <a:r>
              <a:rPr lang="en-US" dirty="0" err="1"/>
              <a:t>moeten</a:t>
            </a:r>
            <a:r>
              <a:rPr lang="en-US" dirty="0"/>
              <a:t> </a:t>
            </a:r>
            <a:r>
              <a:rPr lang="en-US" dirty="0" err="1"/>
              <a:t>zijn</a:t>
            </a:r>
            <a:r>
              <a:rPr lang="en-US" dirty="0"/>
              <a:t> (</a:t>
            </a:r>
            <a:r>
              <a:rPr lang="en-US" dirty="0" err="1"/>
              <a:t>regionale</a:t>
            </a:r>
            <a:r>
              <a:rPr lang="en-US" dirty="0"/>
              <a:t>, </a:t>
            </a:r>
            <a:r>
              <a:rPr lang="en-US" dirty="0" err="1"/>
              <a:t>lokale</a:t>
            </a:r>
            <a:r>
              <a:rPr lang="en-US" dirty="0"/>
              <a:t> </a:t>
            </a:r>
            <a:r>
              <a:rPr lang="en-US" dirty="0" err="1"/>
              <a:t>overheden</a:t>
            </a:r>
            <a:r>
              <a:rPr lang="en-US" dirty="0"/>
              <a:t> ism </a:t>
            </a:r>
            <a:r>
              <a:rPr lang="en-US" dirty="0" err="1"/>
              <a:t>industrie</a:t>
            </a:r>
            <a:r>
              <a:rPr lang="en-US" dirty="0"/>
              <a:t>)</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err="1"/>
              <a:t>Ontzorging</a:t>
            </a:r>
            <a:r>
              <a:rPr lang="en-US" dirty="0"/>
              <a:t> van </a:t>
            </a:r>
            <a:r>
              <a:rPr lang="en-US" dirty="0" err="1"/>
              <a:t>steden</a:t>
            </a:r>
            <a:r>
              <a:rPr lang="en-US" dirty="0"/>
              <a:t> op de “</a:t>
            </a:r>
            <a:r>
              <a:rPr lang="en-US" dirty="0" err="1"/>
              <a:t>goeie</a:t>
            </a:r>
            <a:r>
              <a:rPr lang="en-US" dirty="0"/>
              <a:t>” </a:t>
            </a:r>
            <a:r>
              <a:rPr lang="en-US" dirty="0" err="1"/>
              <a:t>plaatsen</a:t>
            </a:r>
            <a:r>
              <a:rPr lang="en-US" dirty="0"/>
              <a:t> is de </a:t>
            </a:r>
            <a:r>
              <a:rPr lang="en-US" dirty="0" err="1"/>
              <a:t>uitdaging</a:t>
            </a:r>
            <a:endParaRPr lang="en-US" dirty="0"/>
          </a:p>
          <a:p>
            <a:pPr marL="514350" indent="-285750"/>
            <a:endParaRPr lang="en-US" dirty="0"/>
          </a:p>
        </p:txBody>
      </p:sp>
    </p:spTree>
    <p:extLst>
      <p:ext uri="{BB962C8B-B14F-4D97-AF65-F5344CB8AC3E}">
        <p14:creationId xmlns:p14="http://schemas.microsoft.com/office/powerpoint/2010/main" val="3598301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7791-8293-4BD6-801D-0C49AD5E9B32}"/>
              </a:ext>
            </a:extLst>
          </p:cNvPr>
          <p:cNvSpPr>
            <a:spLocks noGrp="1"/>
          </p:cNvSpPr>
          <p:nvPr>
            <p:ph type="title"/>
          </p:nvPr>
        </p:nvSpPr>
        <p:spPr/>
        <p:txBody>
          <a:bodyPr/>
          <a:lstStyle/>
          <a:p>
            <a:r>
              <a:rPr lang="en-US" err="1"/>
              <a:t>Koppeling</a:t>
            </a:r>
            <a:r>
              <a:rPr lang="en-US"/>
              <a:t> </a:t>
            </a:r>
            <a:r>
              <a:rPr lang="en-US" err="1"/>
              <a:t>naar</a:t>
            </a:r>
            <a:r>
              <a:rPr lang="en-US"/>
              <a:t> </a:t>
            </a:r>
            <a:r>
              <a:rPr lang="en-US" err="1"/>
              <a:t>deze</a:t>
            </a:r>
            <a:r>
              <a:rPr lang="en-US"/>
              <a:t> workshop</a:t>
            </a:r>
            <a:endParaRPr lang="nl-BE"/>
          </a:p>
        </p:txBody>
      </p:sp>
      <p:sp>
        <p:nvSpPr>
          <p:cNvPr id="3" name="Text Placeholder 2">
            <a:extLst>
              <a:ext uri="{FF2B5EF4-FFF2-40B4-BE49-F238E27FC236}">
                <a16:creationId xmlns:a16="http://schemas.microsoft.com/office/drawing/2014/main" id="{D41E4DA0-0DA0-4EAB-82E5-2FB250F8C702}"/>
              </a:ext>
            </a:extLst>
          </p:cNvPr>
          <p:cNvSpPr>
            <a:spLocks noGrp="1"/>
          </p:cNvSpPr>
          <p:nvPr>
            <p:ph type="body" idx="1"/>
          </p:nvPr>
        </p:nvSpPr>
        <p:spPr>
          <a:xfrm>
            <a:off x="720725" y="1799998"/>
            <a:ext cx="10752138" cy="4007871"/>
          </a:xfrm>
        </p:spPr>
        <p:txBody>
          <a:bodyPr anchor="ctr">
            <a:normAutofit/>
          </a:bodyPr>
          <a:lstStyle/>
          <a:p>
            <a:r>
              <a:rPr lang="en-US">
                <a:latin typeface="FlandersArtSans-Regular"/>
              </a:rPr>
              <a:t>Wat </a:t>
            </a:r>
            <a:r>
              <a:rPr lang="en-US" err="1">
                <a:latin typeface="FlandersArtSans-Regular"/>
              </a:rPr>
              <a:t>gaan</a:t>
            </a:r>
            <a:r>
              <a:rPr lang="en-US">
                <a:latin typeface="FlandersArtSans-Regular"/>
              </a:rPr>
              <a:t> we in </a:t>
            </a:r>
            <a:r>
              <a:rPr lang="en-US" err="1">
                <a:latin typeface="FlandersArtSans-Regular"/>
              </a:rPr>
              <a:t>deze</a:t>
            </a:r>
            <a:r>
              <a:rPr lang="en-US">
                <a:latin typeface="FlandersArtSans-Regular"/>
              </a:rPr>
              <a:t> workshop </a:t>
            </a:r>
            <a:r>
              <a:rPr lang="en-US" err="1">
                <a:latin typeface="FlandersArtSans-Regular"/>
              </a:rPr>
              <a:t>doen</a:t>
            </a:r>
            <a:r>
              <a:rPr lang="en-US">
                <a:latin typeface="FlandersArtSans-Regular"/>
              </a:rPr>
              <a:t> ?</a:t>
            </a:r>
          </a:p>
          <a:p>
            <a:endParaRPr lang="en-US" dirty="0"/>
          </a:p>
          <a:p>
            <a:pPr marL="514350" indent="-285750">
              <a:buFont typeface="Arial" panose="020B0604020202020204" pitchFamily="34" charset="0"/>
              <a:buChar char="•"/>
            </a:pPr>
            <a:r>
              <a:rPr lang="en-US" err="1">
                <a:latin typeface="FlandersArtSans-Regular"/>
              </a:rPr>
              <a:t>Proberen</a:t>
            </a:r>
            <a:r>
              <a:rPr lang="en-US">
                <a:latin typeface="FlandersArtSans-Regular"/>
              </a:rPr>
              <a:t> </a:t>
            </a:r>
            <a:r>
              <a:rPr lang="en-US" err="1">
                <a:latin typeface="FlandersArtSans-Regular"/>
              </a:rPr>
              <a:t>verder</a:t>
            </a:r>
            <a:r>
              <a:rPr lang="en-US">
                <a:latin typeface="FlandersArtSans-Regular"/>
              </a:rPr>
              <a:t> </a:t>
            </a:r>
            <a:r>
              <a:rPr lang="en-US" err="1">
                <a:latin typeface="FlandersArtSans-Regular"/>
              </a:rPr>
              <a:t>te</a:t>
            </a:r>
            <a:r>
              <a:rPr lang="en-US">
                <a:latin typeface="FlandersArtSans-Regular"/>
              </a:rPr>
              <a:t> </a:t>
            </a:r>
            <a:r>
              <a:rPr lang="en-US" err="1">
                <a:latin typeface="FlandersArtSans-Regular"/>
              </a:rPr>
              <a:t>definieren</a:t>
            </a:r>
            <a:r>
              <a:rPr lang="en-US">
                <a:latin typeface="FlandersArtSans-Regular"/>
              </a:rPr>
              <a:t> </a:t>
            </a:r>
            <a:r>
              <a:rPr lang="en-US" err="1">
                <a:latin typeface="FlandersArtSans-Regular"/>
              </a:rPr>
              <a:t>waar</a:t>
            </a:r>
            <a:r>
              <a:rPr lang="en-US">
                <a:latin typeface="FlandersArtSans-Regular"/>
              </a:rPr>
              <a:t> </a:t>
            </a:r>
            <a:r>
              <a:rPr lang="en-US" err="1">
                <a:latin typeface="FlandersArtSans-Regular"/>
              </a:rPr>
              <a:t>ontzorging</a:t>
            </a:r>
            <a:r>
              <a:rPr lang="en-US">
                <a:latin typeface="FlandersArtSans-Regular"/>
              </a:rPr>
              <a:t> </a:t>
            </a:r>
            <a:r>
              <a:rPr lang="en-US" err="1">
                <a:latin typeface="FlandersArtSans-Regular"/>
              </a:rPr>
              <a:t>belangrijk</a:t>
            </a:r>
            <a:r>
              <a:rPr lang="en-US">
                <a:latin typeface="FlandersArtSans-Regular"/>
              </a:rPr>
              <a:t> is, </a:t>
            </a:r>
            <a:r>
              <a:rPr lang="en-US" err="1">
                <a:latin typeface="FlandersArtSans-Regular"/>
              </a:rPr>
              <a:t>adhv</a:t>
            </a:r>
            <a:r>
              <a:rPr lang="en-US">
                <a:latin typeface="FlandersArtSans-Regular"/>
              </a:rPr>
              <a:t> </a:t>
            </a:r>
            <a:r>
              <a:rPr lang="en-US" err="1">
                <a:latin typeface="FlandersArtSans-Regular"/>
              </a:rPr>
              <a:t>een</a:t>
            </a:r>
            <a:r>
              <a:rPr lang="en-US">
                <a:latin typeface="FlandersArtSans-Regular"/>
              </a:rPr>
              <a:t> </a:t>
            </a:r>
            <a:r>
              <a:rPr lang="en-US" err="1">
                <a:latin typeface="FlandersArtSans-Regular"/>
              </a:rPr>
              <a:t>meer</a:t>
            </a:r>
            <a:r>
              <a:rPr lang="en-US">
                <a:latin typeface="FlandersArtSans-Regular"/>
              </a:rPr>
              <a:t> architectural </a:t>
            </a:r>
            <a:r>
              <a:rPr lang="en-US" err="1">
                <a:latin typeface="FlandersArtSans-Regular"/>
              </a:rPr>
              <a:t>plaatje</a:t>
            </a:r>
            <a:r>
              <a:rPr lang="en-US">
                <a:latin typeface="FlandersArtSans-Regular"/>
              </a:rPr>
              <a:t> van </a:t>
            </a:r>
            <a:r>
              <a:rPr lang="en-US" err="1">
                <a:latin typeface="FlandersArtSans-Regular"/>
              </a:rPr>
              <a:t>waar</a:t>
            </a:r>
            <a:r>
              <a:rPr lang="en-US">
                <a:latin typeface="FlandersArtSans-Regular"/>
              </a:rPr>
              <a:t> </a:t>
            </a:r>
            <a:r>
              <a:rPr lang="en-US" err="1">
                <a:latin typeface="FlandersArtSans-Regular"/>
              </a:rPr>
              <a:t>een</a:t>
            </a:r>
            <a:r>
              <a:rPr lang="en-US">
                <a:latin typeface="FlandersArtSans-Regular"/>
              </a:rPr>
              <a:t> data broker </a:t>
            </a:r>
            <a:r>
              <a:rPr lang="en-US" err="1">
                <a:latin typeface="FlandersArtSans-Regular"/>
              </a:rPr>
              <a:t>zich</a:t>
            </a:r>
            <a:r>
              <a:rPr lang="en-US">
                <a:latin typeface="FlandersArtSans-Regular"/>
              </a:rPr>
              <a:t> </a:t>
            </a:r>
            <a:r>
              <a:rPr lang="en-US" err="1">
                <a:latin typeface="FlandersArtSans-Regular"/>
              </a:rPr>
              <a:t>situeert</a:t>
            </a:r>
            <a:r>
              <a:rPr lang="en-US">
                <a:latin typeface="FlandersArtSans-Regular"/>
              </a:rPr>
              <a:t> </a:t>
            </a:r>
            <a:r>
              <a:rPr lang="en-US" err="1">
                <a:latin typeface="FlandersArtSans-Regular"/>
              </a:rPr>
              <a:t>binnen</a:t>
            </a:r>
            <a:r>
              <a:rPr lang="en-US">
                <a:latin typeface="FlandersArtSans-Regular"/>
              </a:rPr>
              <a:t> </a:t>
            </a:r>
            <a:r>
              <a:rPr lang="en-US" err="1">
                <a:latin typeface="FlandersArtSans-Regular"/>
              </a:rPr>
              <a:t>een</a:t>
            </a:r>
            <a:r>
              <a:rPr lang="en-US">
                <a:latin typeface="FlandersArtSans-Regular"/>
              </a:rPr>
              <a:t> </a:t>
            </a:r>
            <a:r>
              <a:rPr lang="en-US" err="1">
                <a:latin typeface="FlandersArtSans-Regular"/>
              </a:rPr>
              <a:t>gefedereerd</a:t>
            </a:r>
            <a:r>
              <a:rPr lang="en-US">
                <a:latin typeface="FlandersArtSans-Regular"/>
              </a:rPr>
              <a:t> data platform.</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err="1">
                <a:latin typeface="FlandersArtSans-Regular"/>
              </a:rPr>
              <a:t>Aantonen</a:t>
            </a:r>
            <a:r>
              <a:rPr lang="en-US">
                <a:latin typeface="FlandersArtSans-Regular"/>
              </a:rPr>
              <a:t> </a:t>
            </a:r>
            <a:r>
              <a:rPr lang="en-US" err="1">
                <a:latin typeface="FlandersArtSans-Regular"/>
              </a:rPr>
              <a:t>dat</a:t>
            </a:r>
            <a:r>
              <a:rPr lang="en-US">
                <a:latin typeface="FlandersArtSans-Regular"/>
              </a:rPr>
              <a:t> </a:t>
            </a:r>
            <a:r>
              <a:rPr lang="en-US" err="1">
                <a:latin typeface="FlandersArtSans-Regular"/>
              </a:rPr>
              <a:t>stedelijke</a:t>
            </a:r>
            <a:r>
              <a:rPr lang="en-US">
                <a:latin typeface="FlandersArtSans-Regular"/>
              </a:rPr>
              <a:t> platform </a:t>
            </a:r>
            <a:r>
              <a:rPr lang="en-US" err="1">
                <a:latin typeface="FlandersArtSans-Regular"/>
              </a:rPr>
              <a:t>ambities</a:t>
            </a:r>
            <a:r>
              <a:rPr lang="en-US">
                <a:latin typeface="FlandersArtSans-Regular"/>
              </a:rPr>
              <a:t> (vb. Brugge </a:t>
            </a:r>
            <a:r>
              <a:rPr lang="en-US" err="1">
                <a:latin typeface="FlandersArtSans-Regular"/>
              </a:rPr>
              <a:t>aanbesteding</a:t>
            </a:r>
            <a:r>
              <a:rPr lang="en-US">
                <a:latin typeface="FlandersArtSans-Regular"/>
              </a:rPr>
              <a:t>) en </a:t>
            </a:r>
            <a:r>
              <a:rPr lang="en-US" err="1">
                <a:latin typeface="FlandersArtSans-Regular"/>
              </a:rPr>
              <a:t>realisaties</a:t>
            </a:r>
            <a:r>
              <a:rPr lang="en-US">
                <a:latin typeface="FlandersArtSans-Regular"/>
              </a:rPr>
              <a:t> met roadmap (vb. ACPAAS) </a:t>
            </a:r>
            <a:r>
              <a:rPr lang="en-US" err="1">
                <a:latin typeface="FlandersArtSans-Regular"/>
              </a:rPr>
              <a:t>zich</a:t>
            </a:r>
            <a:r>
              <a:rPr lang="en-US">
                <a:latin typeface="FlandersArtSans-Regular"/>
              </a:rPr>
              <a:t> perfect </a:t>
            </a:r>
            <a:r>
              <a:rPr lang="en-US" err="1">
                <a:latin typeface="FlandersArtSans-Regular"/>
              </a:rPr>
              <a:t>kunnen</a:t>
            </a:r>
            <a:r>
              <a:rPr lang="en-US">
                <a:latin typeface="FlandersArtSans-Regular"/>
              </a:rPr>
              <a:t> </a:t>
            </a:r>
            <a:r>
              <a:rPr lang="en-US" err="1">
                <a:latin typeface="FlandersArtSans-Regular"/>
              </a:rPr>
              <a:t>aligneren</a:t>
            </a:r>
            <a:r>
              <a:rPr lang="en-US">
                <a:latin typeface="FlandersArtSans-Regular"/>
              </a:rPr>
              <a:t> met die </a:t>
            </a:r>
            <a:r>
              <a:rPr lang="en-US" err="1">
                <a:latin typeface="FlandersArtSans-Regular"/>
              </a:rPr>
              <a:t>regionale</a:t>
            </a:r>
            <a:r>
              <a:rPr lang="en-US">
                <a:latin typeface="FlandersArtSans-Regular"/>
              </a:rPr>
              <a:t> </a:t>
            </a:r>
            <a:r>
              <a:rPr lang="en-US" err="1">
                <a:latin typeface="FlandersArtSans-Regular"/>
              </a:rPr>
              <a:t>ontzorging</a:t>
            </a:r>
            <a:r>
              <a:rPr lang="en-US">
                <a:latin typeface="FlandersArtSans-Regular"/>
              </a:rPr>
              <a:t> (</a:t>
            </a:r>
            <a:r>
              <a:rPr lang="en-US" err="1">
                <a:latin typeface="FlandersArtSans-Regular"/>
              </a:rPr>
              <a:t>dat</a:t>
            </a:r>
            <a:r>
              <a:rPr lang="en-US">
                <a:latin typeface="FlandersArtSans-Regular"/>
              </a:rPr>
              <a:t> is de key </a:t>
            </a:r>
            <a:r>
              <a:rPr lang="en-US" err="1">
                <a:latin typeface="FlandersArtSans-Regular"/>
              </a:rPr>
              <a:t>doelstelling</a:t>
            </a:r>
            <a:r>
              <a:rPr lang="en-US">
                <a:latin typeface="FlandersArtSans-Regular"/>
              </a:rPr>
              <a:t>).</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a:latin typeface="FlandersArtSans-Regular"/>
              </a:rPr>
              <a:t>We </a:t>
            </a:r>
            <a:r>
              <a:rPr lang="en-US" err="1">
                <a:latin typeface="FlandersArtSans-Regular"/>
              </a:rPr>
              <a:t>willen</a:t>
            </a:r>
            <a:r>
              <a:rPr lang="en-US">
                <a:latin typeface="FlandersArtSans-Regular"/>
              </a:rPr>
              <a:t> </a:t>
            </a:r>
            <a:r>
              <a:rPr lang="en-US" err="1">
                <a:latin typeface="FlandersArtSans-Regular"/>
              </a:rPr>
              <a:t>ook</a:t>
            </a:r>
            <a:r>
              <a:rPr lang="en-US">
                <a:latin typeface="FlandersArtSans-Regular"/>
              </a:rPr>
              <a:t> </a:t>
            </a:r>
            <a:r>
              <a:rPr lang="en-US" err="1">
                <a:latin typeface="FlandersArtSans-Regular"/>
              </a:rPr>
              <a:t>aantonen</a:t>
            </a:r>
            <a:r>
              <a:rPr lang="en-US">
                <a:latin typeface="FlandersArtSans-Regular"/>
              </a:rPr>
              <a:t> </a:t>
            </a:r>
            <a:r>
              <a:rPr lang="en-US" err="1">
                <a:latin typeface="FlandersArtSans-Regular"/>
              </a:rPr>
              <a:t>dat</a:t>
            </a:r>
            <a:r>
              <a:rPr lang="en-US">
                <a:latin typeface="FlandersArtSans-Regular"/>
              </a:rPr>
              <a:t> smart city data management </a:t>
            </a:r>
            <a:r>
              <a:rPr lang="en-US" err="1">
                <a:latin typeface="FlandersArtSans-Regular"/>
              </a:rPr>
              <a:t>een</a:t>
            </a:r>
            <a:r>
              <a:rPr lang="en-US">
                <a:latin typeface="FlandersArtSans-Regular"/>
              </a:rPr>
              <a:t> </a:t>
            </a:r>
            <a:r>
              <a:rPr lang="en-US" err="1">
                <a:latin typeface="FlandersArtSans-Regular"/>
              </a:rPr>
              <a:t>holistische</a:t>
            </a:r>
            <a:r>
              <a:rPr lang="en-US">
                <a:latin typeface="FlandersArtSans-Regular"/>
              </a:rPr>
              <a:t> </a:t>
            </a:r>
            <a:r>
              <a:rPr lang="en-US" err="1">
                <a:latin typeface="FlandersArtSans-Regular"/>
              </a:rPr>
              <a:t>benadering</a:t>
            </a:r>
            <a:r>
              <a:rPr lang="en-US">
                <a:latin typeface="FlandersArtSans-Regular"/>
              </a:rPr>
              <a:t> </a:t>
            </a:r>
            <a:r>
              <a:rPr lang="en-US" err="1">
                <a:latin typeface="FlandersArtSans-Regular"/>
              </a:rPr>
              <a:t>vraagt</a:t>
            </a:r>
            <a:r>
              <a:rPr lang="en-US">
                <a:latin typeface="FlandersArtSans-Regular"/>
              </a:rPr>
              <a:t> :</a:t>
            </a:r>
          </a:p>
          <a:p>
            <a:pPr marL="971550" lvl="1" indent="-285750"/>
            <a:r>
              <a:rPr lang="en-US" err="1">
                <a:latin typeface="FlandersArtSans-Regular"/>
              </a:rPr>
              <a:t>Wisselwerking</a:t>
            </a:r>
            <a:r>
              <a:rPr lang="en-US">
                <a:latin typeface="FlandersArtSans-Regular"/>
              </a:rPr>
              <a:t> op gemeentelijk/stedelijk </a:t>
            </a:r>
            <a:r>
              <a:rPr lang="en-US" err="1">
                <a:latin typeface="FlandersArtSans-Regular"/>
              </a:rPr>
              <a:t>niveau</a:t>
            </a:r>
            <a:endParaRPr lang="en-US">
              <a:latin typeface="FlandersArtSans-Regular"/>
            </a:endParaRPr>
          </a:p>
          <a:p>
            <a:pPr marL="971550" lvl="1" indent="-285750"/>
            <a:r>
              <a:rPr lang="en-US">
                <a:latin typeface="FlandersArtSans-Regular"/>
              </a:rPr>
              <a:t>Data </a:t>
            </a:r>
            <a:r>
              <a:rPr lang="en-US" err="1">
                <a:latin typeface="FlandersArtSans-Regular"/>
              </a:rPr>
              <a:t>behoefte</a:t>
            </a:r>
            <a:r>
              <a:rPr lang="en-US">
                <a:latin typeface="FlandersArtSans-Regular"/>
              </a:rPr>
              <a:t> op </a:t>
            </a:r>
            <a:r>
              <a:rPr lang="en-US" err="1">
                <a:latin typeface="FlandersArtSans-Regular"/>
              </a:rPr>
              <a:t>bovenlokaal</a:t>
            </a:r>
            <a:r>
              <a:rPr lang="en-US">
                <a:latin typeface="FlandersArtSans-Regular"/>
              </a:rPr>
              <a:t> niveau</a:t>
            </a:r>
          </a:p>
        </p:txBody>
      </p:sp>
    </p:spTree>
    <p:extLst>
      <p:ext uri="{BB962C8B-B14F-4D97-AF65-F5344CB8AC3E}">
        <p14:creationId xmlns:p14="http://schemas.microsoft.com/office/powerpoint/2010/main" val="3381658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9B657-4DC3-4183-9677-0FA3D9C7A7CF}"/>
              </a:ext>
            </a:extLst>
          </p:cNvPr>
          <p:cNvSpPr>
            <a:spLocks noGrp="1"/>
          </p:cNvSpPr>
          <p:nvPr>
            <p:ph type="body" sz="quarter" idx="10"/>
          </p:nvPr>
        </p:nvSpPr>
        <p:spPr>
          <a:xfrm>
            <a:off x="581024" y="3009899"/>
            <a:ext cx="11001375" cy="2269672"/>
          </a:xfrm>
        </p:spPr>
        <p:txBody>
          <a:bodyPr vert="horz" lIns="0" tIns="0" rIns="0" bIns="0" rtlCol="0" anchor="ctr" anchorCtr="0">
            <a:normAutofit/>
          </a:bodyPr>
          <a:lstStyle/>
          <a:p>
            <a:pPr>
              <a:lnSpc>
                <a:spcPct val="90000"/>
              </a:lnSpc>
              <a:spcBef>
                <a:spcPct val="0"/>
              </a:spcBef>
            </a:pPr>
            <a:r>
              <a:rPr lang="en-US" sz="4000" dirty="0" err="1">
                <a:latin typeface="FlandersArtSans-Medium" panose="00000600000000000000" pitchFamily="2" charset="0"/>
                <a:ea typeface="+mj-ea"/>
                <a:cs typeface="+mj-cs"/>
              </a:rPr>
              <a:t>Terminologie</a:t>
            </a:r>
            <a:r>
              <a:rPr lang="en-US" sz="4000" dirty="0">
                <a:latin typeface="FlandersArtSans-Medium" panose="00000600000000000000" pitchFamily="2" charset="0"/>
                <a:ea typeface="+mj-ea"/>
                <a:cs typeface="+mj-cs"/>
              </a:rPr>
              <a:t>:</a:t>
            </a:r>
          </a:p>
          <a:p>
            <a:pPr>
              <a:lnSpc>
                <a:spcPct val="90000"/>
              </a:lnSpc>
              <a:spcBef>
                <a:spcPct val="0"/>
              </a:spcBef>
            </a:pPr>
            <a:endParaRPr lang="en-US" sz="4000">
              <a:latin typeface="FlandersArtSans-Medium" panose="00000600000000000000" pitchFamily="2" charset="0"/>
              <a:ea typeface="+mj-ea"/>
              <a:cs typeface="+mj-cs"/>
            </a:endParaRPr>
          </a:p>
          <a:p>
            <a:pPr>
              <a:lnSpc>
                <a:spcPct val="90000"/>
              </a:lnSpc>
              <a:spcBef>
                <a:spcPct val="0"/>
              </a:spcBef>
            </a:pPr>
            <a:r>
              <a:rPr lang="nl-BE" sz="4000" dirty="0">
                <a:latin typeface="FlandersArtSans-Medium" panose="00000600000000000000" pitchFamily="2" charset="0"/>
                <a:ea typeface="+mj-ea"/>
                <a:cs typeface="+mj-cs"/>
              </a:rPr>
              <a:t>nood aan een lingua franca voor het data ecosysteem</a:t>
            </a:r>
          </a:p>
          <a:p>
            <a:pPr>
              <a:lnSpc>
                <a:spcPct val="90000"/>
              </a:lnSpc>
              <a:spcBef>
                <a:spcPct val="0"/>
              </a:spcBef>
            </a:pPr>
            <a:endParaRPr lang="nl-BE" sz="4000" dirty="0">
              <a:latin typeface="FlandersArtSans-Medium" panose="00000600000000000000" pitchFamily="2" charset="0"/>
              <a:ea typeface="+mj-ea"/>
              <a:cs typeface="+mj-cs"/>
            </a:endParaRPr>
          </a:p>
        </p:txBody>
      </p:sp>
    </p:spTree>
    <p:extLst>
      <p:ext uri="{BB962C8B-B14F-4D97-AF65-F5344CB8AC3E}">
        <p14:creationId xmlns:p14="http://schemas.microsoft.com/office/powerpoint/2010/main" val="185878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5B80F2-D1BD-4C68-9F17-EB744821FB94}"/>
              </a:ext>
            </a:extLst>
          </p:cNvPr>
          <p:cNvSpPr>
            <a:spLocks noGrp="1"/>
          </p:cNvSpPr>
          <p:nvPr>
            <p:ph type="body" sz="quarter" idx="10"/>
          </p:nvPr>
        </p:nvSpPr>
        <p:spPr/>
        <p:txBody>
          <a:bodyPr>
            <a:normAutofit/>
          </a:bodyPr>
          <a:lstStyle/>
          <a:p>
            <a:pPr marL="285750" indent="-285750">
              <a:buFont typeface="Arial" panose="020B0604020202020204" pitchFamily="34" charset="0"/>
              <a:buChar char="•"/>
            </a:pPr>
            <a:r>
              <a:rPr lang="en-US"/>
              <a:t>De 3 V’s, 5 V’s, 10 V’s, 14 V’s, 17 V’s, ... van (big) data</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err="1"/>
              <a:t>Eenduidige</a:t>
            </a:r>
            <a:r>
              <a:rPr lang="en-US"/>
              <a:t> </a:t>
            </a:r>
            <a:r>
              <a:rPr lang="en-US" err="1"/>
              <a:t>definities</a:t>
            </a:r>
            <a:r>
              <a:rPr lang="en-US"/>
              <a:t> </a:t>
            </a:r>
            <a:r>
              <a:rPr lang="en-US" err="1"/>
              <a:t>zijn</a:t>
            </a:r>
            <a:r>
              <a:rPr lang="en-US"/>
              <a:t> </a:t>
            </a:r>
            <a:r>
              <a:rPr lang="en-US" err="1"/>
              <a:t>toch</a:t>
            </a:r>
            <a:r>
              <a:rPr lang="en-US"/>
              <a:t> </a:t>
            </a:r>
            <a:r>
              <a:rPr lang="en-US" err="1"/>
              <a:t>niet</a:t>
            </a:r>
            <a:r>
              <a:rPr lang="en-US"/>
              <a:t> evident, </a:t>
            </a:r>
            <a:r>
              <a:rPr lang="en-US" err="1"/>
              <a:t>en</a:t>
            </a:r>
            <a:r>
              <a:rPr lang="en-US"/>
              <a:t> </a:t>
            </a:r>
            <a:r>
              <a:rPr lang="en-US" err="1"/>
              <a:t>dit</a:t>
            </a:r>
            <a:r>
              <a:rPr lang="en-US"/>
              <a:t> </a:t>
            </a:r>
            <a:r>
              <a:rPr lang="en-US" err="1"/>
              <a:t>blijft</a:t>
            </a:r>
            <a:r>
              <a:rPr lang="en-US"/>
              <a:t> </a:t>
            </a:r>
            <a:r>
              <a:rPr lang="en-US" err="1"/>
              <a:t>evolueren</a:t>
            </a:r>
            <a:r>
              <a:rPr lang="en-US"/>
              <a:t> </a:t>
            </a:r>
            <a:r>
              <a:rPr lang="en-US" err="1"/>
              <a:t>omdat</a:t>
            </a:r>
            <a:r>
              <a:rPr lang="en-US"/>
              <a:t> data steeds </a:t>
            </a:r>
            <a:r>
              <a:rPr lang="en-US" err="1"/>
              <a:t>complexer</a:t>
            </a:r>
            <a:r>
              <a:rPr lang="en-US"/>
              <a:t> </a:t>
            </a:r>
            <a:r>
              <a:rPr lang="en-US" err="1"/>
              <a:t>wordt</a:t>
            </a:r>
            <a:r>
              <a:rPr lang="en-US"/>
              <a:t> om </a:t>
            </a:r>
            <a:r>
              <a:rPr lang="en-US" err="1"/>
              <a:t>te</a:t>
            </a:r>
            <a:r>
              <a:rPr lang="en-US"/>
              <a:t> </a:t>
            </a:r>
            <a:r>
              <a:rPr lang="en-US" err="1"/>
              <a:t>ontginnen</a:t>
            </a: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Maar die </a:t>
            </a:r>
            <a:r>
              <a:rPr lang="en-US" err="1"/>
              <a:t>zijn</a:t>
            </a:r>
            <a:r>
              <a:rPr lang="en-US"/>
              <a:t> </a:t>
            </a:r>
            <a:r>
              <a:rPr lang="en-US" err="1"/>
              <a:t>wel</a:t>
            </a:r>
            <a:r>
              <a:rPr lang="en-US"/>
              <a:t> </a:t>
            </a:r>
            <a:r>
              <a:rPr lang="en-US" err="1"/>
              <a:t>nodig</a:t>
            </a:r>
            <a:r>
              <a:rPr lang="en-US"/>
              <a:t> om </a:t>
            </a:r>
            <a:r>
              <a:rPr lang="en-US" err="1"/>
              <a:t>te</a:t>
            </a:r>
            <a:r>
              <a:rPr lang="en-US"/>
              <a:t> </a:t>
            </a:r>
            <a:r>
              <a:rPr lang="en-US" err="1"/>
              <a:t>kunnen</a:t>
            </a:r>
            <a:r>
              <a:rPr lang="en-US"/>
              <a:t> </a:t>
            </a:r>
            <a:r>
              <a:rPr lang="en-US" err="1"/>
              <a:t>nadenken</a:t>
            </a:r>
            <a:r>
              <a:rPr lang="en-US"/>
              <a:t> over data </a:t>
            </a:r>
            <a:r>
              <a:rPr lang="en-US" err="1"/>
              <a:t>beheer</a:t>
            </a:r>
            <a:r>
              <a:rPr lang="en-US"/>
              <a:t> </a:t>
            </a:r>
            <a:r>
              <a:rPr lang="en-US" err="1"/>
              <a:t>en</a:t>
            </a:r>
            <a:r>
              <a:rPr lang="en-US"/>
              <a:t> IT </a:t>
            </a:r>
            <a:r>
              <a:rPr lang="en-US" err="1"/>
              <a:t>oplossingen</a:t>
            </a:r>
            <a:r>
              <a:rPr lang="en-US"/>
              <a:t> </a:t>
            </a:r>
            <a:r>
              <a:rPr lang="en-US" err="1"/>
              <a:t>daarvoor</a:t>
            </a:r>
            <a:r>
              <a:rPr lang="en-US"/>
              <a:t> (VLOCA </a:t>
            </a:r>
            <a:r>
              <a:rPr lang="en-US" err="1"/>
              <a:t>doelstelling</a:t>
            </a: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err="1"/>
              <a:t>Dus</a:t>
            </a:r>
            <a:r>
              <a:rPr lang="en-US"/>
              <a:t>, we </a:t>
            </a:r>
            <a:r>
              <a:rPr lang="en-US" err="1"/>
              <a:t>gaan</a:t>
            </a:r>
            <a:r>
              <a:rPr lang="en-US"/>
              <a:t> die </a:t>
            </a:r>
            <a:r>
              <a:rPr lang="en-US" err="1"/>
              <a:t>alvast</a:t>
            </a:r>
            <a:r>
              <a:rPr lang="en-US"/>
              <a:t> </a:t>
            </a:r>
            <a:r>
              <a:rPr lang="en-US" err="1"/>
              <a:t>moeten</a:t>
            </a:r>
            <a:r>
              <a:rPr lang="en-US"/>
              <a:t> </a:t>
            </a:r>
            <a:r>
              <a:rPr lang="en-US" err="1"/>
              <a:t>definieren</a:t>
            </a:r>
            <a:r>
              <a:rPr lang="en-US"/>
              <a:t> in VLOCA</a:t>
            </a:r>
            <a:endParaRPr lang="nl-BE">
              <a:hlinkClick r:id="rId2"/>
            </a:endParaRPr>
          </a:p>
          <a:p>
            <a:pPr marL="285750" indent="-285750">
              <a:buFont typeface="Arial" panose="020B0604020202020204" pitchFamily="34" charset="0"/>
              <a:buChar char="•"/>
            </a:pPr>
            <a:endParaRPr lang="nl-BE">
              <a:hlinkClick r:id="rId2"/>
            </a:endParaRPr>
          </a:p>
          <a:p>
            <a:pPr marL="285750" indent="-285750">
              <a:buFont typeface="Arial" panose="020B0604020202020204" pitchFamily="34" charset="0"/>
              <a:buChar char="•"/>
            </a:pPr>
            <a:r>
              <a:rPr lang="nl-BE">
                <a:hlinkClick r:id="rId2"/>
              </a:rPr>
              <a:t>https://vloca-kennishub.vlaanderen.be/vloca-kennishub/VLOCA:Data_Terms_%26_Concepts</a:t>
            </a:r>
            <a:r>
              <a:rPr lang="nl-BE"/>
              <a:t> </a:t>
            </a:r>
          </a:p>
        </p:txBody>
      </p:sp>
      <p:sp>
        <p:nvSpPr>
          <p:cNvPr id="3" name="Title 2">
            <a:extLst>
              <a:ext uri="{FF2B5EF4-FFF2-40B4-BE49-F238E27FC236}">
                <a16:creationId xmlns:a16="http://schemas.microsoft.com/office/drawing/2014/main" id="{9C237BB7-A9BD-4CF1-99AB-6003FCACF611}"/>
              </a:ext>
            </a:extLst>
          </p:cNvPr>
          <p:cNvSpPr>
            <a:spLocks noGrp="1"/>
          </p:cNvSpPr>
          <p:nvPr>
            <p:ph type="title"/>
          </p:nvPr>
        </p:nvSpPr>
        <p:spPr/>
        <p:txBody>
          <a:bodyPr>
            <a:normAutofit fontScale="90000"/>
          </a:bodyPr>
          <a:lstStyle/>
          <a:p>
            <a:r>
              <a:rPr lang="en-US"/>
              <a:t>De </a:t>
            </a:r>
            <a:r>
              <a:rPr lang="en-US" err="1"/>
              <a:t>eigenschappen</a:t>
            </a:r>
            <a:r>
              <a:rPr lang="en-US"/>
              <a:t> </a:t>
            </a:r>
            <a:r>
              <a:rPr lang="en-US" err="1"/>
              <a:t>en</a:t>
            </a:r>
            <a:r>
              <a:rPr lang="en-US"/>
              <a:t> </a:t>
            </a:r>
            <a:r>
              <a:rPr lang="en-US" err="1"/>
              <a:t>karakteristieken</a:t>
            </a:r>
            <a:r>
              <a:rPr lang="en-US"/>
              <a:t> van (big) data</a:t>
            </a:r>
            <a:endParaRPr lang="nl-BE"/>
          </a:p>
        </p:txBody>
      </p:sp>
      <p:pic>
        <p:nvPicPr>
          <p:cNvPr id="5" name="Picture 4">
            <a:extLst>
              <a:ext uri="{FF2B5EF4-FFF2-40B4-BE49-F238E27FC236}">
                <a16:creationId xmlns:a16="http://schemas.microsoft.com/office/drawing/2014/main" id="{7FD12CA3-5B05-426F-9D36-E71445D308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58319" y="3779999"/>
            <a:ext cx="5281426" cy="2342468"/>
          </a:xfrm>
          <a:prstGeom prst="rect">
            <a:avLst/>
          </a:prstGeom>
        </p:spPr>
      </p:pic>
      <p:sp>
        <p:nvSpPr>
          <p:cNvPr id="7" name="Rectangle: Rounded Corners 6">
            <a:extLst>
              <a:ext uri="{FF2B5EF4-FFF2-40B4-BE49-F238E27FC236}">
                <a16:creationId xmlns:a16="http://schemas.microsoft.com/office/drawing/2014/main" id="{038F813B-3251-409C-A19A-6A36A9C451E1}"/>
              </a:ext>
            </a:extLst>
          </p:cNvPr>
          <p:cNvSpPr/>
          <p:nvPr/>
        </p:nvSpPr>
        <p:spPr>
          <a:xfrm rot="19234570">
            <a:off x="9126962" y="5013692"/>
            <a:ext cx="1972940" cy="97114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solidFill>
                  <a:schemeClr val="tx1"/>
                </a:solidFill>
              </a:rPr>
              <a:t>Open </a:t>
            </a:r>
            <a:r>
              <a:rPr lang="en-US" err="1">
                <a:solidFill>
                  <a:schemeClr val="tx1"/>
                </a:solidFill>
              </a:rPr>
              <a:t>voor</a:t>
            </a:r>
            <a:r>
              <a:rPr lang="en-US">
                <a:solidFill>
                  <a:schemeClr val="tx1"/>
                </a:solidFill>
              </a:rPr>
              <a:t> co-</a:t>
            </a:r>
            <a:r>
              <a:rPr lang="en-US" err="1">
                <a:solidFill>
                  <a:schemeClr val="tx1"/>
                </a:solidFill>
              </a:rPr>
              <a:t>creatie</a:t>
            </a:r>
            <a:endParaRPr lang="nl-BE">
              <a:solidFill>
                <a:schemeClr val="tx1"/>
              </a:solidFill>
            </a:endParaRPr>
          </a:p>
        </p:txBody>
      </p:sp>
    </p:spTree>
    <p:extLst>
      <p:ext uri="{BB962C8B-B14F-4D97-AF65-F5344CB8AC3E}">
        <p14:creationId xmlns:p14="http://schemas.microsoft.com/office/powerpoint/2010/main" val="356765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237BB7-A9BD-4CF1-99AB-6003FCACF611}"/>
              </a:ext>
            </a:extLst>
          </p:cNvPr>
          <p:cNvSpPr>
            <a:spLocks noGrp="1"/>
          </p:cNvSpPr>
          <p:nvPr>
            <p:ph type="title"/>
          </p:nvPr>
        </p:nvSpPr>
        <p:spPr/>
        <p:txBody>
          <a:bodyPr/>
          <a:lstStyle/>
          <a:p>
            <a:r>
              <a:rPr lang="en-US"/>
              <a:t>Wat is “smart data”?</a:t>
            </a:r>
            <a:endParaRPr lang="nl-BE"/>
          </a:p>
        </p:txBody>
      </p:sp>
      <p:sp>
        <p:nvSpPr>
          <p:cNvPr id="25" name="TextBox 24">
            <a:extLst>
              <a:ext uri="{FF2B5EF4-FFF2-40B4-BE49-F238E27FC236}">
                <a16:creationId xmlns:a16="http://schemas.microsoft.com/office/drawing/2014/main" id="{49EE2178-EB30-42CF-9030-2E1CC94A3AAA}"/>
              </a:ext>
            </a:extLst>
          </p:cNvPr>
          <p:cNvSpPr txBox="1"/>
          <p:nvPr/>
        </p:nvSpPr>
        <p:spPr>
          <a:xfrm>
            <a:off x="7923893" y="6557216"/>
            <a:ext cx="4528457" cy="215444"/>
          </a:xfrm>
          <a:prstGeom prst="rect">
            <a:avLst/>
          </a:prstGeom>
          <a:noFill/>
        </p:spPr>
        <p:txBody>
          <a:bodyPr wrap="square" rtlCol="0">
            <a:spAutoFit/>
          </a:bodyPr>
          <a:lstStyle/>
          <a:p>
            <a:r>
              <a:rPr lang="en-US" sz="800" i="1" err="1"/>
              <a:t>Bron</a:t>
            </a:r>
            <a:r>
              <a:rPr lang="en-US" sz="800" i="1"/>
              <a:t> Smart Data : PES toolkit, European Commission</a:t>
            </a:r>
            <a:endParaRPr lang="nl-BE" sz="800" i="1"/>
          </a:p>
        </p:txBody>
      </p:sp>
      <p:pic>
        <p:nvPicPr>
          <p:cNvPr id="7" name="Picture 6">
            <a:extLst>
              <a:ext uri="{FF2B5EF4-FFF2-40B4-BE49-F238E27FC236}">
                <a16:creationId xmlns:a16="http://schemas.microsoft.com/office/drawing/2014/main" id="{C7DE03B3-C22E-483A-9561-AA56886862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0950" y="1105595"/>
            <a:ext cx="9324975" cy="4967643"/>
          </a:xfrm>
          <a:prstGeom prst="rect">
            <a:avLst/>
          </a:prstGeom>
        </p:spPr>
      </p:pic>
      <p:sp>
        <p:nvSpPr>
          <p:cNvPr id="32" name="Rectangle: Rounded Corners 31">
            <a:extLst>
              <a:ext uri="{FF2B5EF4-FFF2-40B4-BE49-F238E27FC236}">
                <a16:creationId xmlns:a16="http://schemas.microsoft.com/office/drawing/2014/main" id="{A00C3D79-3860-43F8-B6C3-A612930B145A}"/>
              </a:ext>
            </a:extLst>
          </p:cNvPr>
          <p:cNvSpPr/>
          <p:nvPr/>
        </p:nvSpPr>
        <p:spPr>
          <a:xfrm rot="19234570">
            <a:off x="204942" y="5285540"/>
            <a:ext cx="1972940" cy="97114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solidFill>
                  <a:schemeClr val="tx1"/>
                </a:solidFill>
              </a:rPr>
              <a:t>Open </a:t>
            </a:r>
            <a:r>
              <a:rPr lang="en-US" err="1">
                <a:solidFill>
                  <a:schemeClr val="tx1"/>
                </a:solidFill>
              </a:rPr>
              <a:t>voor</a:t>
            </a:r>
            <a:r>
              <a:rPr lang="en-US">
                <a:solidFill>
                  <a:schemeClr val="tx1"/>
                </a:solidFill>
              </a:rPr>
              <a:t> co-</a:t>
            </a:r>
            <a:r>
              <a:rPr lang="en-US" err="1">
                <a:solidFill>
                  <a:schemeClr val="tx1"/>
                </a:solidFill>
              </a:rPr>
              <a:t>creatie</a:t>
            </a:r>
            <a:endParaRPr lang="nl-BE">
              <a:solidFill>
                <a:schemeClr val="tx1"/>
              </a:solidFill>
            </a:endParaRPr>
          </a:p>
        </p:txBody>
      </p:sp>
    </p:spTree>
    <p:extLst>
      <p:ext uri="{BB962C8B-B14F-4D97-AF65-F5344CB8AC3E}">
        <p14:creationId xmlns:p14="http://schemas.microsoft.com/office/powerpoint/2010/main" val="117038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237BB7-A9BD-4CF1-99AB-6003FCACF611}"/>
              </a:ext>
            </a:extLst>
          </p:cNvPr>
          <p:cNvSpPr>
            <a:spLocks noGrp="1"/>
          </p:cNvSpPr>
          <p:nvPr>
            <p:ph type="title"/>
          </p:nvPr>
        </p:nvSpPr>
        <p:spPr/>
        <p:txBody>
          <a:bodyPr/>
          <a:lstStyle/>
          <a:p>
            <a:r>
              <a:rPr lang="en-US"/>
              <a:t>Wat is “smart data”?</a:t>
            </a:r>
            <a:endParaRPr lang="nl-BE"/>
          </a:p>
        </p:txBody>
      </p:sp>
      <p:pic>
        <p:nvPicPr>
          <p:cNvPr id="6" name="Picture 5">
            <a:extLst>
              <a:ext uri="{FF2B5EF4-FFF2-40B4-BE49-F238E27FC236}">
                <a16:creationId xmlns:a16="http://schemas.microsoft.com/office/drawing/2014/main" id="{2BCB1BBB-E1FB-48E8-A25F-D17EEFD9A700}"/>
              </a:ext>
            </a:extLst>
          </p:cNvPr>
          <p:cNvPicPr>
            <a:picLocks noChangeAspect="1"/>
          </p:cNvPicPr>
          <p:nvPr/>
        </p:nvPicPr>
        <p:blipFill>
          <a:blip r:embed="rId2"/>
          <a:stretch>
            <a:fillRect/>
          </a:stretch>
        </p:blipFill>
        <p:spPr>
          <a:xfrm>
            <a:off x="4205286" y="1284789"/>
            <a:ext cx="3948113" cy="3015717"/>
          </a:xfrm>
          <a:prstGeom prst="rect">
            <a:avLst/>
          </a:prstGeom>
        </p:spPr>
      </p:pic>
      <p:cxnSp>
        <p:nvCxnSpPr>
          <p:cNvPr id="8" name="Straight Arrow Connector 7">
            <a:extLst>
              <a:ext uri="{FF2B5EF4-FFF2-40B4-BE49-F238E27FC236}">
                <a16:creationId xmlns:a16="http://schemas.microsoft.com/office/drawing/2014/main" id="{AF61217C-5EDB-4D51-932C-D258262F11F5}"/>
              </a:ext>
            </a:extLst>
          </p:cNvPr>
          <p:cNvCxnSpPr>
            <a:cxnSpLocks/>
          </p:cNvCxnSpPr>
          <p:nvPr/>
        </p:nvCxnSpPr>
        <p:spPr>
          <a:xfrm flipH="1">
            <a:off x="2917371" y="1861456"/>
            <a:ext cx="1491343" cy="2830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Rounded Corners 8">
            <a:extLst>
              <a:ext uri="{FF2B5EF4-FFF2-40B4-BE49-F238E27FC236}">
                <a16:creationId xmlns:a16="http://schemas.microsoft.com/office/drawing/2014/main" id="{ABAD0243-2CB7-4CC4-B52D-63F9843477FA}"/>
              </a:ext>
            </a:extLst>
          </p:cNvPr>
          <p:cNvSpPr/>
          <p:nvPr/>
        </p:nvSpPr>
        <p:spPr>
          <a:xfrm>
            <a:off x="252072" y="1817913"/>
            <a:ext cx="2623457" cy="18537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err="1"/>
              <a:t>Gaat</a:t>
            </a:r>
            <a:r>
              <a:rPr lang="en-US"/>
              <a:t> over </a:t>
            </a:r>
            <a:r>
              <a:rPr lang="en-US" err="1"/>
              <a:t>een</a:t>
            </a:r>
            <a:r>
              <a:rPr lang="en-US"/>
              <a:t> </a:t>
            </a:r>
            <a:r>
              <a:rPr lang="en-US" err="1"/>
              <a:t>vocabularium</a:t>
            </a:r>
            <a:r>
              <a:rPr lang="en-US"/>
              <a:t>.  </a:t>
            </a:r>
            <a:r>
              <a:rPr lang="en-US" err="1"/>
              <a:t>Een</a:t>
            </a:r>
            <a:r>
              <a:rPr lang="en-US"/>
              <a:t> data </a:t>
            </a:r>
            <a:r>
              <a:rPr lang="en-US" err="1"/>
              <a:t>cataloog</a:t>
            </a:r>
            <a:r>
              <a:rPr lang="en-US"/>
              <a:t> </a:t>
            </a:r>
            <a:r>
              <a:rPr lang="en-US" err="1"/>
              <a:t>groepeert</a:t>
            </a:r>
            <a:r>
              <a:rPr lang="en-US"/>
              <a:t> meta-data </a:t>
            </a:r>
            <a:r>
              <a:rPr lang="en-US" err="1"/>
              <a:t>beschrijvingen</a:t>
            </a:r>
            <a:r>
              <a:rPr lang="en-US"/>
              <a:t> </a:t>
            </a:r>
            <a:r>
              <a:rPr lang="en-US" err="1"/>
              <a:t>en</a:t>
            </a:r>
            <a:r>
              <a:rPr lang="en-US"/>
              <a:t> is </a:t>
            </a:r>
            <a:r>
              <a:rPr lang="en-US" err="1"/>
              <a:t>een</a:t>
            </a:r>
            <a:r>
              <a:rPr lang="en-US"/>
              <a:t> </a:t>
            </a:r>
            <a:r>
              <a:rPr lang="en-US" err="1"/>
              <a:t>belangrijk</a:t>
            </a:r>
            <a:r>
              <a:rPr lang="en-US"/>
              <a:t> </a:t>
            </a:r>
            <a:r>
              <a:rPr lang="en-US" err="1"/>
              <a:t>onderdeel</a:t>
            </a:r>
            <a:endParaRPr lang="nl-BE"/>
          </a:p>
        </p:txBody>
      </p:sp>
      <p:cxnSp>
        <p:nvCxnSpPr>
          <p:cNvPr id="11" name="Straight Arrow Connector 10">
            <a:extLst>
              <a:ext uri="{FF2B5EF4-FFF2-40B4-BE49-F238E27FC236}">
                <a16:creationId xmlns:a16="http://schemas.microsoft.com/office/drawing/2014/main" id="{D660873C-1199-4612-94C6-0F943970B2BC}"/>
              </a:ext>
            </a:extLst>
          </p:cNvPr>
          <p:cNvCxnSpPr>
            <a:cxnSpLocks/>
          </p:cNvCxnSpPr>
          <p:nvPr/>
        </p:nvCxnSpPr>
        <p:spPr>
          <a:xfrm>
            <a:off x="7589801" y="1861456"/>
            <a:ext cx="208759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Rectangle: Rounded Corners 12">
            <a:extLst>
              <a:ext uri="{FF2B5EF4-FFF2-40B4-BE49-F238E27FC236}">
                <a16:creationId xmlns:a16="http://schemas.microsoft.com/office/drawing/2014/main" id="{CACE39AF-6F22-41F2-9529-37A7EC117126}"/>
              </a:ext>
            </a:extLst>
          </p:cNvPr>
          <p:cNvSpPr/>
          <p:nvPr/>
        </p:nvSpPr>
        <p:spPr>
          <a:xfrm>
            <a:off x="9677400" y="1545771"/>
            <a:ext cx="2351314" cy="156754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err="1"/>
              <a:t>Wordt</a:t>
            </a:r>
            <a:r>
              <a:rPr lang="en-US"/>
              <a:t> de data </a:t>
            </a:r>
            <a:r>
              <a:rPr lang="en-US" err="1"/>
              <a:t>veilig</a:t>
            </a:r>
            <a:r>
              <a:rPr lang="en-US"/>
              <a:t> </a:t>
            </a:r>
            <a:r>
              <a:rPr lang="en-US" err="1"/>
              <a:t>opgeslagen</a:t>
            </a:r>
            <a:r>
              <a:rPr lang="en-US"/>
              <a:t> </a:t>
            </a:r>
            <a:r>
              <a:rPr lang="en-US" err="1"/>
              <a:t>en</a:t>
            </a:r>
            <a:r>
              <a:rPr lang="en-US"/>
              <a:t> </a:t>
            </a:r>
            <a:r>
              <a:rPr lang="en-US" err="1"/>
              <a:t>beheerd</a:t>
            </a:r>
            <a:r>
              <a:rPr lang="en-US"/>
              <a:t> (</a:t>
            </a:r>
            <a:r>
              <a:rPr lang="en-US" err="1"/>
              <a:t>fysisch</a:t>
            </a:r>
            <a:r>
              <a:rPr lang="en-US"/>
              <a:t> / </a:t>
            </a:r>
            <a:r>
              <a:rPr lang="en-US" err="1"/>
              <a:t>virtueel</a:t>
            </a:r>
            <a:r>
              <a:rPr lang="en-US"/>
              <a:t>)</a:t>
            </a:r>
            <a:endParaRPr lang="nl-BE"/>
          </a:p>
        </p:txBody>
      </p:sp>
      <p:sp>
        <p:nvSpPr>
          <p:cNvPr id="14" name="Rectangle: Rounded Corners 13">
            <a:extLst>
              <a:ext uri="{FF2B5EF4-FFF2-40B4-BE49-F238E27FC236}">
                <a16:creationId xmlns:a16="http://schemas.microsoft.com/office/drawing/2014/main" id="{FD51A36B-3624-4688-94A9-F9D084D082E2}"/>
              </a:ext>
            </a:extLst>
          </p:cNvPr>
          <p:cNvSpPr/>
          <p:nvPr/>
        </p:nvSpPr>
        <p:spPr>
          <a:xfrm>
            <a:off x="1244714" y="4052433"/>
            <a:ext cx="2351314" cy="156754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Hoe </a:t>
            </a:r>
            <a:r>
              <a:rPr lang="en-US" err="1"/>
              <a:t>wordt</a:t>
            </a:r>
            <a:r>
              <a:rPr lang="en-US"/>
              <a:t> </a:t>
            </a:r>
            <a:r>
              <a:rPr lang="en-US" err="1"/>
              <a:t>omgegaan</a:t>
            </a:r>
            <a:r>
              <a:rPr lang="en-US"/>
              <a:t> met data privacy </a:t>
            </a:r>
            <a:r>
              <a:rPr lang="en-US" err="1"/>
              <a:t>en</a:t>
            </a:r>
            <a:r>
              <a:rPr lang="en-US"/>
              <a:t> </a:t>
            </a:r>
            <a:r>
              <a:rPr lang="en-US" err="1"/>
              <a:t>vertrouwelijkheid</a:t>
            </a:r>
            <a:r>
              <a:rPr lang="en-US"/>
              <a:t>?</a:t>
            </a:r>
            <a:endParaRPr lang="nl-BE"/>
          </a:p>
        </p:txBody>
      </p:sp>
      <p:cxnSp>
        <p:nvCxnSpPr>
          <p:cNvPr id="19" name="Straight Arrow Connector 18">
            <a:extLst>
              <a:ext uri="{FF2B5EF4-FFF2-40B4-BE49-F238E27FC236}">
                <a16:creationId xmlns:a16="http://schemas.microsoft.com/office/drawing/2014/main" id="{E958D409-EC43-44CC-A01F-6B59199F9DA0}"/>
              </a:ext>
            </a:extLst>
          </p:cNvPr>
          <p:cNvCxnSpPr>
            <a:cxnSpLocks/>
          </p:cNvCxnSpPr>
          <p:nvPr/>
        </p:nvCxnSpPr>
        <p:spPr>
          <a:xfrm>
            <a:off x="6487886" y="2002971"/>
            <a:ext cx="2245857" cy="18294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FB5D6394-9FCE-42F4-9442-4F0AC59C5142}"/>
              </a:ext>
            </a:extLst>
          </p:cNvPr>
          <p:cNvCxnSpPr>
            <a:cxnSpLocks/>
          </p:cNvCxnSpPr>
          <p:nvPr/>
        </p:nvCxnSpPr>
        <p:spPr>
          <a:xfrm flipH="1">
            <a:off x="2681285" y="2214508"/>
            <a:ext cx="2641829" cy="18379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9EE2178-EB30-42CF-9030-2E1CC94A3AAA}"/>
              </a:ext>
            </a:extLst>
          </p:cNvPr>
          <p:cNvSpPr txBox="1"/>
          <p:nvPr/>
        </p:nvSpPr>
        <p:spPr>
          <a:xfrm>
            <a:off x="6534652" y="638143"/>
            <a:ext cx="4528457" cy="369332"/>
          </a:xfrm>
          <a:prstGeom prst="rect">
            <a:avLst/>
          </a:prstGeom>
          <a:noFill/>
        </p:spPr>
        <p:txBody>
          <a:bodyPr wrap="square" rtlCol="0">
            <a:spAutoFit/>
          </a:bodyPr>
          <a:lstStyle/>
          <a:p>
            <a:r>
              <a:rPr lang="en-US" i="1" err="1"/>
              <a:t>Bron</a:t>
            </a:r>
            <a:r>
              <a:rPr lang="en-US" i="1"/>
              <a:t> : PES toolkit, European Commission</a:t>
            </a:r>
            <a:endParaRPr lang="nl-BE" i="1"/>
          </a:p>
        </p:txBody>
      </p:sp>
      <p:pic>
        <p:nvPicPr>
          <p:cNvPr id="30" name="Picture 29">
            <a:extLst>
              <a:ext uri="{FF2B5EF4-FFF2-40B4-BE49-F238E27FC236}">
                <a16:creationId xmlns:a16="http://schemas.microsoft.com/office/drawing/2014/main" id="{6A895E93-32FD-4E40-8624-A9CDD6CF45F1}"/>
              </a:ext>
            </a:extLst>
          </p:cNvPr>
          <p:cNvPicPr>
            <a:picLocks noChangeAspect="1"/>
          </p:cNvPicPr>
          <p:nvPr/>
        </p:nvPicPr>
        <p:blipFill>
          <a:blip r:embed="rId3"/>
          <a:stretch>
            <a:fillRect/>
          </a:stretch>
        </p:blipFill>
        <p:spPr>
          <a:xfrm>
            <a:off x="4788351" y="4532079"/>
            <a:ext cx="3362325" cy="2238375"/>
          </a:xfrm>
          <a:prstGeom prst="rect">
            <a:avLst/>
          </a:prstGeom>
        </p:spPr>
      </p:pic>
      <p:sp>
        <p:nvSpPr>
          <p:cNvPr id="15" name="Rectangle: Rounded Corners 14">
            <a:extLst>
              <a:ext uri="{FF2B5EF4-FFF2-40B4-BE49-F238E27FC236}">
                <a16:creationId xmlns:a16="http://schemas.microsoft.com/office/drawing/2014/main" id="{4AA5BADF-E3EE-45D6-B45D-3CA984C8DBA7}"/>
              </a:ext>
            </a:extLst>
          </p:cNvPr>
          <p:cNvSpPr/>
          <p:nvPr/>
        </p:nvSpPr>
        <p:spPr>
          <a:xfrm>
            <a:off x="8633600" y="3832419"/>
            <a:ext cx="2351314" cy="156754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Is de data </a:t>
            </a:r>
            <a:r>
              <a:rPr lang="en-US" err="1"/>
              <a:t>compleet</a:t>
            </a:r>
            <a:r>
              <a:rPr lang="en-US"/>
              <a:t>/</a:t>
            </a:r>
            <a:r>
              <a:rPr lang="en-US" err="1"/>
              <a:t>valide</a:t>
            </a:r>
            <a:r>
              <a:rPr lang="en-US"/>
              <a:t> </a:t>
            </a:r>
            <a:r>
              <a:rPr lang="en-US" err="1"/>
              <a:t>genoeg</a:t>
            </a:r>
            <a:r>
              <a:rPr lang="en-US"/>
              <a:t> ? (</a:t>
            </a:r>
            <a:r>
              <a:rPr lang="en-US" err="1"/>
              <a:t>bv</a:t>
            </a:r>
            <a:r>
              <a:rPr lang="en-US"/>
              <a:t> context)</a:t>
            </a:r>
            <a:endParaRPr lang="nl-BE"/>
          </a:p>
        </p:txBody>
      </p:sp>
      <p:sp>
        <p:nvSpPr>
          <p:cNvPr id="32" name="Rectangle: Rounded Corners 31">
            <a:extLst>
              <a:ext uri="{FF2B5EF4-FFF2-40B4-BE49-F238E27FC236}">
                <a16:creationId xmlns:a16="http://schemas.microsoft.com/office/drawing/2014/main" id="{A00C3D79-3860-43F8-B6C3-A612930B145A}"/>
              </a:ext>
            </a:extLst>
          </p:cNvPr>
          <p:cNvSpPr/>
          <p:nvPr/>
        </p:nvSpPr>
        <p:spPr>
          <a:xfrm rot="19234570">
            <a:off x="6511111" y="5297876"/>
            <a:ext cx="1972940" cy="97114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solidFill>
                  <a:schemeClr val="tx1"/>
                </a:solidFill>
              </a:rPr>
              <a:t>Open </a:t>
            </a:r>
            <a:r>
              <a:rPr lang="en-US" err="1">
                <a:solidFill>
                  <a:schemeClr val="tx1"/>
                </a:solidFill>
              </a:rPr>
              <a:t>voor</a:t>
            </a:r>
            <a:r>
              <a:rPr lang="en-US">
                <a:solidFill>
                  <a:schemeClr val="tx1"/>
                </a:solidFill>
              </a:rPr>
              <a:t> co-</a:t>
            </a:r>
            <a:r>
              <a:rPr lang="en-US" err="1">
                <a:solidFill>
                  <a:schemeClr val="tx1"/>
                </a:solidFill>
              </a:rPr>
              <a:t>creatie</a:t>
            </a:r>
            <a:endParaRPr lang="nl-BE">
              <a:solidFill>
                <a:schemeClr val="tx1"/>
              </a:solidFill>
            </a:endParaRPr>
          </a:p>
        </p:txBody>
      </p:sp>
    </p:spTree>
    <p:extLst>
      <p:ext uri="{BB962C8B-B14F-4D97-AF65-F5344CB8AC3E}">
        <p14:creationId xmlns:p14="http://schemas.microsoft.com/office/powerpoint/2010/main" val="790430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9D5DB4-953E-4ACE-A7D5-31A8E5372C3E}"/>
              </a:ext>
            </a:extLst>
          </p:cNvPr>
          <p:cNvSpPr>
            <a:spLocks noGrp="1"/>
          </p:cNvSpPr>
          <p:nvPr>
            <p:ph type="title"/>
          </p:nvPr>
        </p:nvSpPr>
        <p:spPr/>
        <p:txBody>
          <a:bodyPr/>
          <a:lstStyle/>
          <a:p>
            <a:r>
              <a:rPr lang="en-US"/>
              <a:t>Wat </a:t>
            </a:r>
            <a:r>
              <a:rPr lang="en-US" err="1"/>
              <a:t>houdt</a:t>
            </a:r>
            <a:r>
              <a:rPr lang="en-US"/>
              <a:t> het </a:t>
            </a:r>
            <a:r>
              <a:rPr lang="en-US" err="1"/>
              <a:t>beheer</a:t>
            </a:r>
            <a:r>
              <a:rPr lang="en-US"/>
              <a:t> van Smart Data in ?</a:t>
            </a:r>
            <a:endParaRPr lang="nl-BE"/>
          </a:p>
        </p:txBody>
      </p:sp>
      <p:pic>
        <p:nvPicPr>
          <p:cNvPr id="5" name="Picture 4">
            <a:extLst>
              <a:ext uri="{FF2B5EF4-FFF2-40B4-BE49-F238E27FC236}">
                <a16:creationId xmlns:a16="http://schemas.microsoft.com/office/drawing/2014/main" id="{199BE6E7-6DBE-4854-9D6C-55CFBE9D940B}"/>
              </a:ext>
            </a:extLst>
          </p:cNvPr>
          <p:cNvPicPr>
            <a:picLocks noChangeAspect="1"/>
          </p:cNvPicPr>
          <p:nvPr/>
        </p:nvPicPr>
        <p:blipFill>
          <a:blip r:embed="rId2"/>
          <a:stretch>
            <a:fillRect/>
          </a:stretch>
        </p:blipFill>
        <p:spPr>
          <a:xfrm>
            <a:off x="942975" y="1190625"/>
            <a:ext cx="8934450" cy="5667375"/>
          </a:xfrm>
          <a:prstGeom prst="rect">
            <a:avLst/>
          </a:prstGeom>
        </p:spPr>
      </p:pic>
      <p:sp>
        <p:nvSpPr>
          <p:cNvPr id="7" name="Rectangle: Rounded Corners 6">
            <a:extLst>
              <a:ext uri="{FF2B5EF4-FFF2-40B4-BE49-F238E27FC236}">
                <a16:creationId xmlns:a16="http://schemas.microsoft.com/office/drawing/2014/main" id="{12974153-0E15-42BE-9829-709619A2FD31}"/>
              </a:ext>
            </a:extLst>
          </p:cNvPr>
          <p:cNvSpPr/>
          <p:nvPr/>
        </p:nvSpPr>
        <p:spPr>
          <a:xfrm rot="19234570">
            <a:off x="9114530" y="1941881"/>
            <a:ext cx="1972940" cy="97114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solidFill>
                  <a:schemeClr val="tx1"/>
                </a:solidFill>
              </a:rPr>
              <a:t>Open </a:t>
            </a:r>
            <a:r>
              <a:rPr lang="en-US" err="1">
                <a:solidFill>
                  <a:schemeClr val="tx1"/>
                </a:solidFill>
              </a:rPr>
              <a:t>voor</a:t>
            </a:r>
            <a:r>
              <a:rPr lang="en-US">
                <a:solidFill>
                  <a:schemeClr val="tx1"/>
                </a:solidFill>
              </a:rPr>
              <a:t> co-</a:t>
            </a:r>
            <a:r>
              <a:rPr lang="en-US" err="1">
                <a:solidFill>
                  <a:schemeClr val="tx1"/>
                </a:solidFill>
              </a:rPr>
              <a:t>creatie</a:t>
            </a:r>
            <a:endParaRPr lang="nl-BE">
              <a:solidFill>
                <a:schemeClr val="tx1"/>
              </a:solidFill>
            </a:endParaRPr>
          </a:p>
        </p:txBody>
      </p:sp>
    </p:spTree>
    <p:extLst>
      <p:ext uri="{BB962C8B-B14F-4D97-AF65-F5344CB8AC3E}">
        <p14:creationId xmlns:p14="http://schemas.microsoft.com/office/powerpoint/2010/main" val="3169405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9B657-4DC3-4183-9677-0FA3D9C7A7CF}"/>
              </a:ext>
            </a:extLst>
          </p:cNvPr>
          <p:cNvSpPr>
            <a:spLocks noGrp="1"/>
          </p:cNvSpPr>
          <p:nvPr>
            <p:ph type="body" sz="quarter" idx="10"/>
          </p:nvPr>
        </p:nvSpPr>
        <p:spPr>
          <a:xfrm>
            <a:off x="581025" y="3009899"/>
            <a:ext cx="10752138" cy="711201"/>
          </a:xfrm>
        </p:spPr>
        <p:txBody>
          <a:bodyPr vert="horz" lIns="0" tIns="0" rIns="0" bIns="0" rtlCol="0" anchor="ctr" anchorCtr="0">
            <a:normAutofit/>
          </a:bodyPr>
          <a:lstStyle/>
          <a:p>
            <a:pPr algn="ctr">
              <a:lnSpc>
                <a:spcPct val="90000"/>
              </a:lnSpc>
              <a:spcBef>
                <a:spcPct val="0"/>
              </a:spcBef>
            </a:pPr>
            <a:r>
              <a:rPr lang="en-US" sz="4000">
                <a:latin typeface="FlandersArtSans-Medium" panose="00000600000000000000" pitchFamily="2" charset="0"/>
                <a:ea typeface="+mj-ea"/>
                <a:cs typeface="+mj-cs"/>
              </a:rPr>
              <a:t>Wat is </a:t>
            </a:r>
            <a:r>
              <a:rPr lang="en-US" sz="4000" err="1">
                <a:latin typeface="FlandersArtSans-Medium" panose="00000600000000000000" pitchFamily="2" charset="0"/>
                <a:ea typeface="+mj-ea"/>
                <a:cs typeface="+mj-cs"/>
              </a:rPr>
              <a:t>een</a:t>
            </a:r>
            <a:r>
              <a:rPr lang="en-US" sz="4000">
                <a:latin typeface="FlandersArtSans-Medium" panose="00000600000000000000" pitchFamily="2" charset="0"/>
                <a:ea typeface="+mj-ea"/>
                <a:cs typeface="+mj-cs"/>
              </a:rPr>
              <a:t> data broker ?</a:t>
            </a:r>
            <a:endParaRPr lang="nl-BE" sz="4000">
              <a:latin typeface="FlandersArtSans-Medium" panose="00000600000000000000" pitchFamily="2" charset="0"/>
              <a:ea typeface="+mj-ea"/>
              <a:cs typeface="+mj-cs"/>
            </a:endParaRPr>
          </a:p>
        </p:txBody>
      </p:sp>
    </p:spTree>
    <p:extLst>
      <p:ext uri="{BB962C8B-B14F-4D97-AF65-F5344CB8AC3E}">
        <p14:creationId xmlns:p14="http://schemas.microsoft.com/office/powerpoint/2010/main" val="390995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84C1D6-BA7C-41F6-A46D-5E8FB7654BC3}"/>
              </a:ext>
            </a:extLst>
          </p:cNvPr>
          <p:cNvSpPr>
            <a:spLocks noGrp="1"/>
          </p:cNvSpPr>
          <p:nvPr>
            <p:ph type="title"/>
          </p:nvPr>
        </p:nvSpPr>
        <p:spPr/>
        <p:txBody>
          <a:bodyPr/>
          <a:lstStyle/>
          <a:p>
            <a:r>
              <a:rPr lang="en-US" err="1"/>
              <a:t>Definitie</a:t>
            </a:r>
            <a:r>
              <a:rPr lang="en-US"/>
              <a:t> op de VLOCA </a:t>
            </a:r>
            <a:r>
              <a:rPr lang="en-US" err="1"/>
              <a:t>pagina</a:t>
            </a:r>
            <a:endParaRPr lang="nl-BE"/>
          </a:p>
        </p:txBody>
      </p:sp>
      <p:sp>
        <p:nvSpPr>
          <p:cNvPr id="5" name="Tekstvak 4">
            <a:extLst>
              <a:ext uri="{FF2B5EF4-FFF2-40B4-BE49-F238E27FC236}">
                <a16:creationId xmlns:a16="http://schemas.microsoft.com/office/drawing/2014/main" id="{45630A75-1E0B-448A-842A-EED148B5331F}"/>
              </a:ext>
            </a:extLst>
          </p:cNvPr>
          <p:cNvSpPr txBox="1"/>
          <p:nvPr/>
        </p:nvSpPr>
        <p:spPr>
          <a:xfrm>
            <a:off x="719400" y="1437189"/>
            <a:ext cx="6096000" cy="369332"/>
          </a:xfrm>
          <a:prstGeom prst="rect">
            <a:avLst/>
          </a:prstGeom>
          <a:noFill/>
        </p:spPr>
        <p:txBody>
          <a:bodyPr wrap="square">
            <a:spAutoFit/>
          </a:bodyPr>
          <a:lstStyle/>
          <a:p>
            <a:r>
              <a:rPr lang="en-US">
                <a:hlinkClick r:id="rId2"/>
              </a:rPr>
              <a:t>Data broker - user's Wiki! (vlaanderen.be)</a:t>
            </a:r>
            <a:endParaRPr lang="LID4096"/>
          </a:p>
        </p:txBody>
      </p:sp>
      <p:sp>
        <p:nvSpPr>
          <p:cNvPr id="4" name="Tijdelijke aanduiding voor tekst 1">
            <a:extLst>
              <a:ext uri="{FF2B5EF4-FFF2-40B4-BE49-F238E27FC236}">
                <a16:creationId xmlns:a16="http://schemas.microsoft.com/office/drawing/2014/main" id="{341A9389-C2AF-4C8F-A8BB-4E7D195CD1C6}"/>
              </a:ext>
            </a:extLst>
          </p:cNvPr>
          <p:cNvSpPr>
            <a:spLocks noGrp="1"/>
          </p:cNvSpPr>
          <p:nvPr>
            <p:ph type="body" sz="quarter" idx="10"/>
          </p:nvPr>
        </p:nvSpPr>
        <p:spPr>
          <a:xfrm>
            <a:off x="720462" y="1950018"/>
            <a:ext cx="10752138" cy="3960000"/>
          </a:xfrm>
        </p:spPr>
        <p:txBody>
          <a:bodyPr/>
          <a:lstStyle/>
          <a:p>
            <a:pPr marL="342900" indent="-342900">
              <a:buFont typeface="Arial" panose="020B0604020202020204" pitchFamily="34" charset="0"/>
              <a:buChar char="•"/>
            </a:pPr>
            <a:r>
              <a:rPr lang="en-US" sz="2400" dirty="0" err="1"/>
              <a:t>Een</a:t>
            </a:r>
            <a:r>
              <a:rPr lang="en-US" sz="2400" dirty="0"/>
              <a:t> </a:t>
            </a:r>
            <a:r>
              <a:rPr lang="en-US" sz="2400" dirty="0" err="1"/>
              <a:t>vlag</a:t>
            </a:r>
            <a:r>
              <a:rPr lang="en-US" sz="2400" dirty="0"/>
              <a:t> die </a:t>
            </a:r>
            <a:r>
              <a:rPr lang="en-US" sz="2400" dirty="0" err="1"/>
              <a:t>vele</a:t>
            </a:r>
            <a:r>
              <a:rPr lang="en-US" sz="2400" dirty="0"/>
              <a:t> </a:t>
            </a:r>
            <a:r>
              <a:rPr lang="en-US" sz="2400" dirty="0" err="1"/>
              <a:t>ladingen</a:t>
            </a:r>
            <a:r>
              <a:rPr lang="en-US" sz="2400" dirty="0"/>
              <a:t> </a:t>
            </a:r>
            <a:r>
              <a:rPr lang="en-US" sz="2400" dirty="0" err="1"/>
              <a:t>dekt</a:t>
            </a:r>
            <a:r>
              <a:rPr lang="en-US" sz="2400" dirty="0"/>
              <a:t>:</a:t>
            </a:r>
          </a:p>
          <a:p>
            <a:pPr marL="702900" lvl="1" indent="-342900"/>
            <a:r>
              <a:rPr lang="en-US" dirty="0" err="1"/>
              <a:t>Enkel</a:t>
            </a:r>
            <a:r>
              <a:rPr lang="en-US" dirty="0"/>
              <a:t> het broker </a:t>
            </a:r>
            <a:r>
              <a:rPr lang="en-US" dirty="0" err="1"/>
              <a:t>gedeelte</a:t>
            </a:r>
            <a:r>
              <a:rPr lang="en-US" dirty="0"/>
              <a:t> van </a:t>
            </a:r>
            <a:r>
              <a:rPr lang="en-US" dirty="0" err="1"/>
              <a:t>een</a:t>
            </a:r>
            <a:r>
              <a:rPr lang="en-US" dirty="0"/>
              <a:t> </a:t>
            </a:r>
            <a:r>
              <a:rPr lang="en-US" dirty="0" err="1"/>
              <a:t>dataplatform</a:t>
            </a:r>
            <a:endParaRPr lang="en-US" dirty="0"/>
          </a:p>
          <a:p>
            <a:pPr marL="702900" lvl="1" indent="-342900"/>
            <a:r>
              <a:rPr lang="en-US" dirty="0"/>
              <a:t>… of het hele platform</a:t>
            </a:r>
          </a:p>
          <a:p>
            <a:pPr marL="702900" lvl="1" indent="-342900"/>
            <a:r>
              <a:rPr lang="en-US" dirty="0"/>
              <a:t>… of </a:t>
            </a:r>
            <a:r>
              <a:rPr lang="en-US" dirty="0" err="1"/>
              <a:t>iets</a:t>
            </a:r>
            <a:r>
              <a:rPr lang="en-US" dirty="0"/>
              <a:t> </a:t>
            </a:r>
            <a:r>
              <a:rPr lang="en-US" dirty="0" err="1"/>
              <a:t>ertussen</a:t>
            </a:r>
            <a:r>
              <a:rPr lang="en-US" dirty="0"/>
              <a:t>?</a:t>
            </a:r>
          </a:p>
          <a:p>
            <a:pPr marL="702900" lvl="1" indent="-342900"/>
            <a:endParaRPr lang="en-US" dirty="0"/>
          </a:p>
          <a:p>
            <a:pPr marL="342900" indent="-342900">
              <a:buFont typeface="Arial" panose="020B0604020202020204" pitchFamily="34" charset="0"/>
              <a:buChar char="•"/>
            </a:pPr>
            <a:r>
              <a:rPr lang="en-US" dirty="0" err="1"/>
              <a:t>Een</a:t>
            </a:r>
            <a:r>
              <a:rPr lang="en-US" dirty="0"/>
              <a:t> </a:t>
            </a:r>
            <a:r>
              <a:rPr lang="en-US" dirty="0" err="1"/>
              <a:t>kadering</a:t>
            </a:r>
            <a:r>
              <a:rPr lang="en-US" dirty="0"/>
              <a:t> in het smart data </a:t>
            </a:r>
            <a:r>
              <a:rPr lang="en-US" dirty="0" err="1"/>
              <a:t>landschap</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LID4096" dirty="0"/>
          </a:p>
        </p:txBody>
      </p:sp>
    </p:spTree>
    <p:extLst>
      <p:ext uri="{BB962C8B-B14F-4D97-AF65-F5344CB8AC3E}">
        <p14:creationId xmlns:p14="http://schemas.microsoft.com/office/powerpoint/2010/main" val="3880178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B30C0E-DEC1-4E21-BD91-7D7076AB9756}"/>
              </a:ext>
            </a:extLst>
          </p:cNvPr>
          <p:cNvSpPr>
            <a:spLocks noGrp="1"/>
          </p:cNvSpPr>
          <p:nvPr>
            <p:ph type="body" sz="quarter" idx="10"/>
          </p:nvPr>
        </p:nvSpPr>
        <p:spPr>
          <a:xfrm>
            <a:off x="720725" y="1332408"/>
            <a:ext cx="10752138" cy="5284840"/>
          </a:xfrm>
        </p:spPr>
        <p:txBody>
          <a:bodyPr vert="horz" lIns="0" tIns="0" rIns="0" bIns="0" rtlCol="0" anchor="t" anchorCtr="0">
            <a:noAutofit/>
          </a:bodyPr>
          <a:lstStyle/>
          <a:p>
            <a:pPr marL="342900" indent="-342900">
              <a:buFont typeface="+mj-lt"/>
              <a:buAutoNum type="arabicPeriod"/>
            </a:pPr>
            <a:endParaRPr lang="en-US" sz="2400" b="1">
              <a:solidFill>
                <a:schemeClr val="tx2"/>
              </a:solidFill>
              <a:latin typeface="FlandersArtSans-Regular"/>
            </a:endParaRPr>
          </a:p>
          <a:p>
            <a:pPr marL="342900" indent="-342900">
              <a:buFont typeface="+mj-lt"/>
              <a:buAutoNum type="arabicPeriod"/>
            </a:pPr>
            <a:r>
              <a:rPr lang="en-US" sz="2400" b="1" err="1">
                <a:solidFill>
                  <a:schemeClr val="tx2"/>
                </a:solidFill>
                <a:latin typeface="FlandersArtSans-Regular"/>
              </a:rPr>
              <a:t>Inleiding</a:t>
            </a:r>
            <a:r>
              <a:rPr lang="en-US" sz="2400" b="1">
                <a:solidFill>
                  <a:schemeClr val="tx2"/>
                </a:solidFill>
                <a:latin typeface="FlandersArtSans-Regular"/>
              </a:rPr>
              <a:t> &amp; </a:t>
            </a:r>
            <a:r>
              <a:rPr lang="en-US" sz="2400" b="1" err="1">
                <a:solidFill>
                  <a:schemeClr val="tx2"/>
                </a:solidFill>
                <a:latin typeface="FlandersArtSans-Regular"/>
              </a:rPr>
              <a:t>reflectie</a:t>
            </a:r>
            <a:r>
              <a:rPr lang="en-US" sz="2400" b="1">
                <a:solidFill>
                  <a:schemeClr val="tx2"/>
                </a:solidFill>
                <a:latin typeface="FlandersArtSans-Regular"/>
              </a:rPr>
              <a:t> </a:t>
            </a:r>
            <a:r>
              <a:rPr lang="en-US" sz="2400" b="1" err="1">
                <a:solidFill>
                  <a:schemeClr val="tx2"/>
                </a:solidFill>
                <a:latin typeface="FlandersArtSans-Regular"/>
              </a:rPr>
              <a:t>vorige</a:t>
            </a:r>
            <a:r>
              <a:rPr lang="en-US" sz="2400" b="1">
                <a:solidFill>
                  <a:schemeClr val="tx2"/>
                </a:solidFill>
                <a:latin typeface="FlandersArtSans-Regular"/>
              </a:rPr>
              <a:t> workshop</a:t>
            </a:r>
            <a:r>
              <a:rPr lang="en-US" sz="2400">
                <a:solidFill>
                  <a:schemeClr val="tx2"/>
                </a:solidFill>
                <a:latin typeface="FlandersArtSans-Regular"/>
              </a:rPr>
              <a:t>  </a:t>
            </a:r>
            <a:endParaRPr lang="en-US" sz="2400">
              <a:solidFill>
                <a:schemeClr val="tx2"/>
              </a:solidFill>
            </a:endParaRPr>
          </a:p>
          <a:p>
            <a:pPr marL="342900" indent="-342900">
              <a:buFont typeface="+mj-lt"/>
              <a:buAutoNum type="arabicPeriod"/>
            </a:pPr>
            <a:r>
              <a:rPr lang="en-US" sz="2400" b="1" err="1">
                <a:solidFill>
                  <a:schemeClr val="tx2"/>
                </a:solidFill>
                <a:latin typeface="FlandersArtSans-Regular"/>
              </a:rPr>
              <a:t>Terminologie</a:t>
            </a:r>
            <a:r>
              <a:rPr lang="en-US" sz="2400" b="1">
                <a:solidFill>
                  <a:schemeClr val="tx2"/>
                </a:solidFill>
                <a:latin typeface="FlandersArtSans-Regular"/>
              </a:rPr>
              <a:t>   </a:t>
            </a:r>
            <a:endParaRPr lang="en-US" sz="2400">
              <a:solidFill>
                <a:schemeClr val="tx2"/>
              </a:solidFill>
            </a:endParaRPr>
          </a:p>
          <a:p>
            <a:pPr marL="342900" indent="-342900">
              <a:buFont typeface="+mj-lt"/>
              <a:buAutoNum type="arabicPeriod"/>
            </a:pPr>
            <a:r>
              <a:rPr lang="en-US" sz="2400" b="1">
                <a:solidFill>
                  <a:schemeClr val="tx2"/>
                </a:solidFill>
                <a:latin typeface="FlandersArtSans-Regular"/>
              </a:rPr>
              <a:t>Wat is </a:t>
            </a:r>
            <a:r>
              <a:rPr lang="en-US" sz="2400" b="1" err="1">
                <a:solidFill>
                  <a:schemeClr val="tx2"/>
                </a:solidFill>
                <a:latin typeface="FlandersArtSans-Regular"/>
              </a:rPr>
              <a:t>een</a:t>
            </a:r>
            <a:r>
              <a:rPr lang="en-US" sz="2400" b="1">
                <a:solidFill>
                  <a:schemeClr val="tx2"/>
                </a:solidFill>
                <a:latin typeface="FlandersArtSans-Regular"/>
              </a:rPr>
              <a:t> data broker (component) ?</a:t>
            </a:r>
            <a:endParaRPr lang="en-US" sz="2400">
              <a:solidFill>
                <a:schemeClr val="tx2"/>
              </a:solidFill>
              <a:latin typeface="FlandersArtSans-Regular"/>
            </a:endParaRPr>
          </a:p>
          <a:p>
            <a:pPr marL="342900" indent="-342900">
              <a:buFont typeface="+mj-lt"/>
              <a:buAutoNum type="arabicPeriod"/>
            </a:pPr>
            <a:r>
              <a:rPr lang="en-US" sz="2400" b="1">
                <a:solidFill>
                  <a:schemeClr val="tx2"/>
                </a:solidFill>
                <a:latin typeface="FlandersArtSans-Regular"/>
              </a:rPr>
              <a:t>Data Publishing &amp; Data Broker </a:t>
            </a:r>
            <a:endParaRPr lang="en-US" sz="2400">
              <a:solidFill>
                <a:schemeClr val="tx2"/>
              </a:solidFill>
              <a:latin typeface="FlandersArtSans-Regular"/>
            </a:endParaRPr>
          </a:p>
          <a:p>
            <a:pPr marL="342900" indent="-342900">
              <a:buFont typeface="+mj-lt"/>
              <a:buAutoNum type="arabicPeriod"/>
            </a:pPr>
            <a:r>
              <a:rPr lang="en-US" sz="2400" b="1">
                <a:solidFill>
                  <a:schemeClr val="tx2"/>
                </a:solidFill>
                <a:latin typeface="FlandersArtSans-Regular"/>
              </a:rPr>
              <a:t>Open </a:t>
            </a:r>
            <a:r>
              <a:rPr lang="en-US" sz="2400" b="1" err="1">
                <a:solidFill>
                  <a:schemeClr val="tx2"/>
                </a:solidFill>
                <a:latin typeface="FlandersArtSans-Regular"/>
              </a:rPr>
              <a:t>Discussie</a:t>
            </a:r>
            <a:endParaRPr lang="en-US" sz="2400" b="1">
              <a:solidFill>
                <a:schemeClr val="tx2"/>
              </a:solidFill>
              <a:latin typeface="FlandersArtSans-Regular"/>
            </a:endParaRPr>
          </a:p>
          <a:p>
            <a:pPr marL="702310" lvl="1" indent="-342900">
              <a:buFont typeface="+mj-lt"/>
              <a:buAutoNum type="arabicPeriod"/>
            </a:pPr>
            <a:r>
              <a:rPr lang="en-US" sz="2400" b="1">
                <a:solidFill>
                  <a:schemeClr val="tx2"/>
                </a:solidFill>
                <a:latin typeface="FlandersArtSans-Regular"/>
              </a:rPr>
              <a:t>AS IS</a:t>
            </a:r>
          </a:p>
          <a:p>
            <a:pPr marL="702310" lvl="1" indent="-342900">
              <a:buFont typeface="+mj-lt"/>
              <a:buAutoNum type="arabicPeriod"/>
            </a:pPr>
            <a:r>
              <a:rPr lang="en-US" sz="2400" b="1">
                <a:solidFill>
                  <a:schemeClr val="tx2"/>
                </a:solidFill>
                <a:latin typeface="FlandersArtSans-Regular"/>
              </a:rPr>
              <a:t>TO BE</a:t>
            </a:r>
            <a:endParaRPr lang="en-US" sz="2400">
              <a:solidFill>
                <a:schemeClr val="tx2"/>
              </a:solidFill>
              <a:latin typeface="FlandersArtSans-Regular"/>
            </a:endParaRPr>
          </a:p>
          <a:p>
            <a:pPr marL="342900" indent="-342900">
              <a:buFont typeface="+mj-lt"/>
              <a:buAutoNum type="arabicPeriod"/>
            </a:pPr>
            <a:endParaRPr lang="en-US" sz="2400">
              <a:solidFill>
                <a:schemeClr val="tx2"/>
              </a:solidFill>
            </a:endParaRPr>
          </a:p>
          <a:p>
            <a:pPr marL="342900" indent="-342900">
              <a:buAutoNum type="arabicPeriod"/>
            </a:pPr>
            <a:endParaRPr lang="en-US" sz="2400">
              <a:solidFill>
                <a:schemeClr val="tx2"/>
              </a:solidFill>
              <a:latin typeface="FlandersArtSans-Regular"/>
            </a:endParaRPr>
          </a:p>
          <a:p>
            <a:pPr marL="342900" indent="-342900">
              <a:buAutoNum type="arabicPeriod"/>
            </a:pPr>
            <a:endParaRPr lang="en-US" sz="2400">
              <a:solidFill>
                <a:schemeClr val="tx2"/>
              </a:solidFill>
            </a:endParaRPr>
          </a:p>
          <a:p>
            <a:pPr marL="342900" indent="-342900">
              <a:buAutoNum type="arabicPeriod"/>
            </a:pPr>
            <a:endParaRPr lang="en-US" sz="2400">
              <a:solidFill>
                <a:schemeClr val="tx2"/>
              </a:solidFill>
            </a:endParaRPr>
          </a:p>
        </p:txBody>
      </p:sp>
      <p:sp>
        <p:nvSpPr>
          <p:cNvPr id="2" name="Title 1">
            <a:extLst>
              <a:ext uri="{FF2B5EF4-FFF2-40B4-BE49-F238E27FC236}">
                <a16:creationId xmlns:a16="http://schemas.microsoft.com/office/drawing/2014/main" id="{FDCB6285-ACD8-412E-88BF-F73A55AC10D9}"/>
              </a:ext>
            </a:extLst>
          </p:cNvPr>
          <p:cNvSpPr>
            <a:spLocks noGrp="1"/>
          </p:cNvSpPr>
          <p:nvPr>
            <p:ph type="title"/>
          </p:nvPr>
        </p:nvSpPr>
        <p:spPr/>
        <p:txBody>
          <a:bodyPr/>
          <a:lstStyle/>
          <a:p>
            <a:r>
              <a:rPr lang="en-US" sz="4800">
                <a:solidFill>
                  <a:schemeClr val="accent1">
                    <a:lumMod val="75000"/>
                  </a:schemeClr>
                </a:solidFill>
                <a:latin typeface="FlandersArtSans-Medium"/>
              </a:rPr>
              <a:t>AGENDA</a:t>
            </a:r>
            <a:r>
              <a:rPr lang="en-US">
                <a:latin typeface="FlandersArtSans-Medium"/>
              </a:rPr>
              <a:t> </a:t>
            </a:r>
            <a:endParaRPr lang="en-US"/>
          </a:p>
        </p:txBody>
      </p:sp>
    </p:spTree>
    <p:extLst>
      <p:ext uri="{BB962C8B-B14F-4D97-AF65-F5344CB8AC3E}">
        <p14:creationId xmlns:p14="http://schemas.microsoft.com/office/powerpoint/2010/main" val="752337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5BB8FBF-824C-4218-B4A3-9BC9682C589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10082" b="10569"/>
          <a:stretch/>
        </p:blipFill>
        <p:spPr bwMode="auto">
          <a:xfrm>
            <a:off x="838198" y="516279"/>
            <a:ext cx="9632460" cy="573249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4CE10D45-34CC-403D-B26E-2EB47C8E667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19725" y="0"/>
            <a:ext cx="6772275" cy="1438275"/>
          </a:xfrm>
          <a:prstGeom prst="rect">
            <a:avLst/>
          </a:prstGeom>
        </p:spPr>
      </p:pic>
    </p:spTree>
    <p:extLst>
      <p:ext uri="{BB962C8B-B14F-4D97-AF65-F5344CB8AC3E}">
        <p14:creationId xmlns:p14="http://schemas.microsoft.com/office/powerpoint/2010/main" val="1678553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FE8C720B-CFCC-44AD-A8BE-E6A7F1C212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2966" y="565052"/>
            <a:ext cx="6160112" cy="5727896"/>
          </a:xfrm>
          <a:prstGeom prst="rect">
            <a:avLst/>
          </a:prstGeom>
        </p:spPr>
      </p:pic>
      <p:sp>
        <p:nvSpPr>
          <p:cNvPr id="6" name="Title 2">
            <a:extLst>
              <a:ext uri="{FF2B5EF4-FFF2-40B4-BE49-F238E27FC236}">
                <a16:creationId xmlns:a16="http://schemas.microsoft.com/office/drawing/2014/main" id="{2D07A965-26BE-43E3-B0A7-E70C020CCC00}"/>
              </a:ext>
            </a:extLst>
          </p:cNvPr>
          <p:cNvSpPr>
            <a:spLocks noGrp="1"/>
          </p:cNvSpPr>
          <p:nvPr>
            <p:ph type="title"/>
          </p:nvPr>
        </p:nvSpPr>
        <p:spPr>
          <a:xfrm>
            <a:off x="8746671" y="1728789"/>
            <a:ext cx="2694216" cy="3066368"/>
          </a:xfrm>
        </p:spPr>
        <p:txBody>
          <a:bodyPr>
            <a:normAutofit/>
          </a:bodyPr>
          <a:lstStyle/>
          <a:p>
            <a:r>
              <a:rPr lang="nl-BE" sz="2800"/>
              <a:t>Smart Data Management</a:t>
            </a:r>
          </a:p>
        </p:txBody>
      </p:sp>
      <p:pic>
        <p:nvPicPr>
          <p:cNvPr id="7" name="Graphic 6">
            <a:extLst>
              <a:ext uri="{FF2B5EF4-FFF2-40B4-BE49-F238E27FC236}">
                <a16:creationId xmlns:a16="http://schemas.microsoft.com/office/drawing/2014/main" id="{15C9EAC1-9A87-4A86-AEC0-E3FB5BD01F7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19725" y="0"/>
            <a:ext cx="6772275" cy="1438275"/>
          </a:xfrm>
          <a:prstGeom prst="rect">
            <a:avLst/>
          </a:prstGeom>
        </p:spPr>
      </p:pic>
      <p:sp>
        <p:nvSpPr>
          <p:cNvPr id="2" name="Boog 1">
            <a:extLst>
              <a:ext uri="{FF2B5EF4-FFF2-40B4-BE49-F238E27FC236}">
                <a16:creationId xmlns:a16="http://schemas.microsoft.com/office/drawing/2014/main" id="{F23E8002-A4E0-4DD6-BC3B-4C67C2013201}"/>
              </a:ext>
            </a:extLst>
          </p:cNvPr>
          <p:cNvSpPr/>
          <p:nvPr/>
        </p:nvSpPr>
        <p:spPr>
          <a:xfrm>
            <a:off x="4979195" y="690561"/>
            <a:ext cx="550069" cy="327917"/>
          </a:xfrm>
          <a:prstGeom prst="arc">
            <a:avLst>
              <a:gd name="adj1" fmla="val 11106635"/>
              <a:gd name="adj2" fmla="val 17568641"/>
            </a:avLst>
          </a:prstGeom>
          <a:ln w="19050">
            <a:solidFill>
              <a:schemeClr val="accent6">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9" name="Boog 8">
            <a:extLst>
              <a:ext uri="{FF2B5EF4-FFF2-40B4-BE49-F238E27FC236}">
                <a16:creationId xmlns:a16="http://schemas.microsoft.com/office/drawing/2014/main" id="{701480EF-0660-49BD-8E72-334C8F9A6CE3}"/>
              </a:ext>
            </a:extLst>
          </p:cNvPr>
          <p:cNvSpPr/>
          <p:nvPr/>
        </p:nvSpPr>
        <p:spPr>
          <a:xfrm flipH="1" flipV="1">
            <a:off x="1331118" y="4964907"/>
            <a:ext cx="454820" cy="514350"/>
          </a:xfrm>
          <a:prstGeom prst="arc">
            <a:avLst>
              <a:gd name="adj1" fmla="val 11904824"/>
              <a:gd name="adj2" fmla="val 18537712"/>
            </a:avLst>
          </a:prstGeom>
          <a:ln w="19050">
            <a:solidFill>
              <a:schemeClr val="accent6">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 name="Tekstvak 2">
            <a:extLst>
              <a:ext uri="{FF2B5EF4-FFF2-40B4-BE49-F238E27FC236}">
                <a16:creationId xmlns:a16="http://schemas.microsoft.com/office/drawing/2014/main" id="{82A474BD-BAE6-4356-A85D-BEB1C1F186E1}"/>
              </a:ext>
            </a:extLst>
          </p:cNvPr>
          <p:cNvSpPr txBox="1"/>
          <p:nvPr/>
        </p:nvSpPr>
        <p:spPr>
          <a:xfrm>
            <a:off x="5375190" y="532041"/>
            <a:ext cx="1606530" cy="430887"/>
          </a:xfrm>
          <a:prstGeom prst="rect">
            <a:avLst/>
          </a:prstGeom>
          <a:noFill/>
        </p:spPr>
        <p:txBody>
          <a:bodyPr wrap="none" rtlCol="0">
            <a:spAutoFit/>
          </a:bodyPr>
          <a:lstStyle/>
          <a:p>
            <a:r>
              <a:rPr lang="nl-BE" sz="1100" dirty="0">
                <a:latin typeface="Segoe Script" panose="030B0504020000000003" pitchFamily="66" charset="0"/>
              </a:rPr>
              <a:t>We brokeren meer </a:t>
            </a:r>
          </a:p>
          <a:p>
            <a:r>
              <a:rPr lang="nl-BE" sz="1100" dirty="0">
                <a:latin typeface="Segoe Script" panose="030B0504020000000003" pitchFamily="66" charset="0"/>
              </a:rPr>
              <a:t>dan enkel data!</a:t>
            </a:r>
          </a:p>
        </p:txBody>
      </p:sp>
      <p:sp>
        <p:nvSpPr>
          <p:cNvPr id="10" name="Tekstvak 9">
            <a:extLst>
              <a:ext uri="{FF2B5EF4-FFF2-40B4-BE49-F238E27FC236}">
                <a16:creationId xmlns:a16="http://schemas.microsoft.com/office/drawing/2014/main" id="{B9FC557A-3DC3-4C7E-AF36-A9837DF91350}"/>
              </a:ext>
            </a:extLst>
          </p:cNvPr>
          <p:cNvSpPr txBox="1"/>
          <p:nvPr/>
        </p:nvSpPr>
        <p:spPr>
          <a:xfrm>
            <a:off x="436105" y="5006638"/>
            <a:ext cx="1122423" cy="430887"/>
          </a:xfrm>
          <a:prstGeom prst="rect">
            <a:avLst/>
          </a:prstGeom>
          <a:noFill/>
        </p:spPr>
        <p:txBody>
          <a:bodyPr wrap="none" rtlCol="0">
            <a:spAutoFit/>
          </a:bodyPr>
          <a:lstStyle/>
          <a:p>
            <a:r>
              <a:rPr lang="nl-BE" sz="1100" dirty="0">
                <a:latin typeface="Segoe Script" panose="030B0504020000000003" pitchFamily="66" charset="0"/>
              </a:rPr>
              <a:t>Data komt </a:t>
            </a:r>
          </a:p>
          <a:p>
            <a:r>
              <a:rPr lang="nl-BE" sz="1100" dirty="0">
                <a:latin typeface="Segoe Script" panose="030B0504020000000003" pitchFamily="66" charset="0"/>
              </a:rPr>
              <a:t>hier binnen</a:t>
            </a:r>
          </a:p>
        </p:txBody>
      </p:sp>
      <p:sp>
        <p:nvSpPr>
          <p:cNvPr id="11" name="Tekstvak 10">
            <a:extLst>
              <a:ext uri="{FF2B5EF4-FFF2-40B4-BE49-F238E27FC236}">
                <a16:creationId xmlns:a16="http://schemas.microsoft.com/office/drawing/2014/main" id="{60877018-9C41-4A81-BEDC-2A6C5E8021AB}"/>
              </a:ext>
            </a:extLst>
          </p:cNvPr>
          <p:cNvSpPr txBox="1"/>
          <p:nvPr/>
        </p:nvSpPr>
        <p:spPr>
          <a:xfrm>
            <a:off x="8746671" y="3876159"/>
            <a:ext cx="2427268" cy="938719"/>
          </a:xfrm>
          <a:prstGeom prst="rect">
            <a:avLst/>
          </a:prstGeom>
          <a:noFill/>
        </p:spPr>
        <p:txBody>
          <a:bodyPr wrap="none" rtlCol="0">
            <a:spAutoFit/>
          </a:bodyPr>
          <a:lstStyle/>
          <a:p>
            <a:r>
              <a:rPr lang="nl-BE" sz="1100" dirty="0">
                <a:latin typeface="Segoe Script" panose="030B0504020000000003" pitchFamily="66" charset="0"/>
              </a:rPr>
              <a:t>Wat ontbreekt hier nog?</a:t>
            </a:r>
          </a:p>
          <a:p>
            <a:pPr marL="171450" indent="-171450">
              <a:buFont typeface="Arial" panose="020B0604020202020204" pitchFamily="34" charset="0"/>
              <a:buChar char="•"/>
            </a:pPr>
            <a:r>
              <a:rPr lang="nl-BE" sz="1100" dirty="0">
                <a:latin typeface="Segoe Script" panose="030B0504020000000003" pitchFamily="66" charset="0"/>
              </a:rPr>
              <a:t>GIS data</a:t>
            </a:r>
          </a:p>
          <a:p>
            <a:pPr marL="171450" indent="-171450">
              <a:buFont typeface="Arial" panose="020B0604020202020204" pitchFamily="34" charset="0"/>
              <a:buChar char="•"/>
            </a:pPr>
            <a:r>
              <a:rPr lang="nl-BE" sz="1100" dirty="0">
                <a:latin typeface="Segoe Script" panose="030B0504020000000003" pitchFamily="66" charset="0"/>
              </a:rPr>
              <a:t>Low </a:t>
            </a:r>
            <a:r>
              <a:rPr lang="nl-BE" sz="1100" dirty="0" err="1">
                <a:latin typeface="Segoe Script" panose="030B0504020000000003" pitchFamily="66" charset="0"/>
              </a:rPr>
              <a:t>latency</a:t>
            </a:r>
            <a:r>
              <a:rPr lang="nl-BE" sz="1100" dirty="0">
                <a:latin typeface="Segoe Script" panose="030B0504020000000003" pitchFamily="66" charset="0"/>
              </a:rPr>
              <a:t> data</a:t>
            </a:r>
          </a:p>
          <a:p>
            <a:pPr marL="171450" indent="-171450">
              <a:buFont typeface="Arial" panose="020B0604020202020204" pitchFamily="34" charset="0"/>
              <a:buChar char="•"/>
            </a:pPr>
            <a:r>
              <a:rPr lang="nl-BE" sz="1100" dirty="0">
                <a:latin typeface="Segoe Script" panose="030B0504020000000003" pitchFamily="66" charset="0"/>
              </a:rPr>
              <a:t>Personal data management</a:t>
            </a:r>
          </a:p>
          <a:p>
            <a:pPr marL="171450" indent="-171450">
              <a:buFont typeface="Arial" panose="020B0604020202020204" pitchFamily="34" charset="0"/>
              <a:buChar char="•"/>
            </a:pPr>
            <a:endParaRPr lang="nl-BE" sz="1100" dirty="0">
              <a:latin typeface="Segoe Script" panose="030B0504020000000003" pitchFamily="66" charset="0"/>
            </a:endParaRPr>
          </a:p>
        </p:txBody>
      </p:sp>
      <p:sp>
        <p:nvSpPr>
          <p:cNvPr id="12" name="Boog 11">
            <a:extLst>
              <a:ext uri="{FF2B5EF4-FFF2-40B4-BE49-F238E27FC236}">
                <a16:creationId xmlns:a16="http://schemas.microsoft.com/office/drawing/2014/main" id="{86B483C2-BE4C-4DC0-B6E7-EF8B060DBF03}"/>
              </a:ext>
            </a:extLst>
          </p:cNvPr>
          <p:cNvSpPr/>
          <p:nvPr/>
        </p:nvSpPr>
        <p:spPr>
          <a:xfrm>
            <a:off x="1902980" y="854519"/>
            <a:ext cx="550069" cy="327917"/>
          </a:xfrm>
          <a:prstGeom prst="arc">
            <a:avLst>
              <a:gd name="adj1" fmla="val 12050733"/>
              <a:gd name="adj2" fmla="val 19948238"/>
            </a:avLst>
          </a:prstGeom>
          <a:ln w="19050">
            <a:solidFill>
              <a:schemeClr val="accent6">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3" name="Tekstvak 12">
            <a:extLst>
              <a:ext uri="{FF2B5EF4-FFF2-40B4-BE49-F238E27FC236}">
                <a16:creationId xmlns:a16="http://schemas.microsoft.com/office/drawing/2014/main" id="{506653D3-DDFE-4585-B6FB-F37E392DBF69}"/>
              </a:ext>
            </a:extLst>
          </p:cNvPr>
          <p:cNvSpPr txBox="1"/>
          <p:nvPr/>
        </p:nvSpPr>
        <p:spPr>
          <a:xfrm>
            <a:off x="672944" y="854519"/>
            <a:ext cx="1394934" cy="430887"/>
          </a:xfrm>
          <a:prstGeom prst="rect">
            <a:avLst/>
          </a:prstGeom>
          <a:noFill/>
        </p:spPr>
        <p:txBody>
          <a:bodyPr wrap="none" rtlCol="0">
            <a:spAutoFit/>
          </a:bodyPr>
          <a:lstStyle/>
          <a:p>
            <a:r>
              <a:rPr lang="nl-BE" sz="1100" dirty="0">
                <a:latin typeface="Segoe Script" panose="030B0504020000000003" pitchFamily="66" charset="0"/>
              </a:rPr>
              <a:t>Data komt </a:t>
            </a:r>
          </a:p>
          <a:p>
            <a:r>
              <a:rPr lang="nl-BE" sz="1100" dirty="0">
                <a:latin typeface="Segoe Script" panose="030B0504020000000003" pitchFamily="66" charset="0"/>
              </a:rPr>
              <a:t>er hier weer uit</a:t>
            </a:r>
          </a:p>
        </p:txBody>
      </p:sp>
      <p:sp>
        <p:nvSpPr>
          <p:cNvPr id="14" name="Boog 13">
            <a:extLst>
              <a:ext uri="{FF2B5EF4-FFF2-40B4-BE49-F238E27FC236}">
                <a16:creationId xmlns:a16="http://schemas.microsoft.com/office/drawing/2014/main" id="{CA4137E6-17EC-4828-9169-BE85924980C1}"/>
              </a:ext>
            </a:extLst>
          </p:cNvPr>
          <p:cNvSpPr/>
          <p:nvPr/>
        </p:nvSpPr>
        <p:spPr>
          <a:xfrm>
            <a:off x="5187135" y="5619079"/>
            <a:ext cx="550069" cy="327917"/>
          </a:xfrm>
          <a:prstGeom prst="arc">
            <a:avLst>
              <a:gd name="adj1" fmla="val 1848347"/>
              <a:gd name="adj2" fmla="val 10586390"/>
            </a:avLst>
          </a:prstGeom>
          <a:ln w="19050">
            <a:solidFill>
              <a:schemeClr val="accent6">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5" name="Tekstvak 14">
            <a:extLst>
              <a:ext uri="{FF2B5EF4-FFF2-40B4-BE49-F238E27FC236}">
                <a16:creationId xmlns:a16="http://schemas.microsoft.com/office/drawing/2014/main" id="{FAC2F7D6-0C6A-4F1A-B142-EC94638EE47E}"/>
              </a:ext>
            </a:extLst>
          </p:cNvPr>
          <p:cNvSpPr txBox="1"/>
          <p:nvPr/>
        </p:nvSpPr>
        <p:spPr>
          <a:xfrm>
            <a:off x="5665765" y="5727557"/>
            <a:ext cx="1511952" cy="430887"/>
          </a:xfrm>
          <a:prstGeom prst="rect">
            <a:avLst/>
          </a:prstGeom>
          <a:noFill/>
        </p:spPr>
        <p:txBody>
          <a:bodyPr wrap="none" rtlCol="0">
            <a:spAutoFit/>
          </a:bodyPr>
          <a:lstStyle/>
          <a:p>
            <a:r>
              <a:rPr lang="nl-BE" sz="1100" dirty="0" err="1">
                <a:latin typeface="Segoe Script" panose="030B0504020000000003" pitchFamily="66" charset="0"/>
              </a:rPr>
              <a:t>Where</a:t>
            </a:r>
            <a:r>
              <a:rPr lang="nl-BE" sz="1100" dirty="0">
                <a:latin typeface="Segoe Script" panose="030B0504020000000003" pitchFamily="66" charset="0"/>
              </a:rPr>
              <a:t> </a:t>
            </a:r>
            <a:r>
              <a:rPr lang="nl-BE" sz="1100" dirty="0" err="1">
                <a:latin typeface="Segoe Script" panose="030B0504020000000003" pitchFamily="66" charset="0"/>
              </a:rPr>
              <a:t>the</a:t>
            </a:r>
            <a:r>
              <a:rPr lang="nl-BE" sz="1100" dirty="0">
                <a:latin typeface="Segoe Script" panose="030B0504020000000003" pitchFamily="66" charset="0"/>
              </a:rPr>
              <a:t> </a:t>
            </a:r>
            <a:r>
              <a:rPr lang="nl-BE" sz="1100" dirty="0" err="1">
                <a:latin typeface="Segoe Script" panose="030B0504020000000003" pitchFamily="66" charset="0"/>
              </a:rPr>
              <a:t>magic</a:t>
            </a:r>
            <a:r>
              <a:rPr lang="nl-BE" sz="1100" dirty="0">
                <a:latin typeface="Segoe Script" panose="030B0504020000000003" pitchFamily="66" charset="0"/>
              </a:rPr>
              <a:t> </a:t>
            </a:r>
          </a:p>
          <a:p>
            <a:r>
              <a:rPr lang="nl-BE" sz="1100" dirty="0" err="1">
                <a:latin typeface="Segoe Script" panose="030B0504020000000003" pitchFamily="66" charset="0"/>
              </a:rPr>
              <a:t>happens</a:t>
            </a:r>
            <a:r>
              <a:rPr lang="nl-BE" sz="1100" dirty="0">
                <a:latin typeface="Segoe Script" panose="030B0504020000000003" pitchFamily="66" charset="0"/>
              </a:rPr>
              <a:t> ...</a:t>
            </a:r>
          </a:p>
        </p:txBody>
      </p:sp>
      <p:sp>
        <p:nvSpPr>
          <p:cNvPr id="16" name="Tekstvak 15">
            <a:extLst>
              <a:ext uri="{FF2B5EF4-FFF2-40B4-BE49-F238E27FC236}">
                <a16:creationId xmlns:a16="http://schemas.microsoft.com/office/drawing/2014/main" id="{0051A5B9-4E59-41F2-877B-8FF5FB045D4C}"/>
              </a:ext>
            </a:extLst>
          </p:cNvPr>
          <p:cNvSpPr txBox="1"/>
          <p:nvPr/>
        </p:nvSpPr>
        <p:spPr>
          <a:xfrm>
            <a:off x="6496367" y="1819071"/>
            <a:ext cx="1919115" cy="430887"/>
          </a:xfrm>
          <a:prstGeom prst="rect">
            <a:avLst/>
          </a:prstGeom>
          <a:noFill/>
        </p:spPr>
        <p:txBody>
          <a:bodyPr wrap="none" rtlCol="0">
            <a:spAutoFit/>
          </a:bodyPr>
          <a:lstStyle/>
          <a:p>
            <a:r>
              <a:rPr lang="nl-BE" sz="1100" dirty="0">
                <a:latin typeface="Segoe Script" panose="030B0504020000000003" pitchFamily="66" charset="0"/>
              </a:rPr>
              <a:t>Afgeleide datastromen </a:t>
            </a:r>
          </a:p>
          <a:p>
            <a:r>
              <a:rPr lang="nl-BE" sz="1100" dirty="0">
                <a:latin typeface="Segoe Script" panose="030B0504020000000003" pitchFamily="66" charset="0"/>
              </a:rPr>
              <a:t>ontstaan hier</a:t>
            </a:r>
          </a:p>
        </p:txBody>
      </p:sp>
      <p:sp>
        <p:nvSpPr>
          <p:cNvPr id="17" name="Boog 16">
            <a:extLst>
              <a:ext uri="{FF2B5EF4-FFF2-40B4-BE49-F238E27FC236}">
                <a16:creationId xmlns:a16="http://schemas.microsoft.com/office/drawing/2014/main" id="{C0BBCFFB-0C23-4F8C-B207-21DDDD508B2B}"/>
              </a:ext>
            </a:extLst>
          </p:cNvPr>
          <p:cNvSpPr/>
          <p:nvPr/>
        </p:nvSpPr>
        <p:spPr>
          <a:xfrm>
            <a:off x="6178455" y="2029381"/>
            <a:ext cx="550069" cy="327917"/>
          </a:xfrm>
          <a:prstGeom prst="arc">
            <a:avLst>
              <a:gd name="adj1" fmla="val 187371"/>
              <a:gd name="adj2" fmla="val 3685695"/>
            </a:avLst>
          </a:prstGeom>
          <a:ln w="19050">
            <a:solidFill>
              <a:schemeClr val="accent6">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Tree>
    <p:extLst>
      <p:ext uri="{BB962C8B-B14F-4D97-AF65-F5344CB8AC3E}">
        <p14:creationId xmlns:p14="http://schemas.microsoft.com/office/powerpoint/2010/main" val="1758110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021C91A-CABF-42E2-B506-E90B433A6397}"/>
              </a:ext>
            </a:extLst>
          </p:cNvPr>
          <p:cNvSpPr>
            <a:spLocks noGrp="1"/>
          </p:cNvSpPr>
          <p:nvPr>
            <p:ph type="body" sz="quarter" idx="10"/>
          </p:nvPr>
        </p:nvSpPr>
        <p:spPr/>
        <p:txBody>
          <a:bodyPr/>
          <a:lstStyle/>
          <a:p>
            <a:r>
              <a:rPr lang="en-US" sz="2400" dirty="0" err="1"/>
              <a:t>Instroom</a:t>
            </a:r>
            <a:r>
              <a:rPr lang="en-US" sz="2400" dirty="0"/>
              <a:t> van data op het platform</a:t>
            </a:r>
          </a:p>
          <a:p>
            <a:endParaRPr lang="en-US" dirty="0"/>
          </a:p>
          <a:p>
            <a:pPr marL="285750" indent="-285750">
              <a:buFont typeface="Arial" panose="020B0604020202020204" pitchFamily="34" charset="0"/>
              <a:buChar char="•"/>
            </a:pPr>
            <a:r>
              <a:rPr lang="en-US" dirty="0"/>
              <a:t>Sensor data</a:t>
            </a:r>
          </a:p>
          <a:p>
            <a:pPr marL="285750" indent="-285750">
              <a:buFont typeface="Arial" panose="020B0604020202020204" pitchFamily="34" charset="0"/>
              <a:buChar char="•"/>
            </a:pPr>
            <a:r>
              <a:rPr lang="en-US" dirty="0"/>
              <a:t>Data </a:t>
            </a:r>
            <a:r>
              <a:rPr lang="en-US" dirty="0" err="1"/>
              <a:t>transacties</a:t>
            </a:r>
            <a:r>
              <a:rPr lang="en-US" dirty="0"/>
              <a:t> </a:t>
            </a:r>
          </a:p>
          <a:p>
            <a:pPr marL="285750" indent="-285750">
              <a:buFont typeface="Arial" panose="020B0604020202020204" pitchFamily="34" charset="0"/>
              <a:buChar char="•"/>
            </a:pPr>
            <a:r>
              <a:rPr lang="en-US" dirty="0" err="1"/>
              <a:t>Gestructureerde</a:t>
            </a:r>
            <a:r>
              <a:rPr lang="en-US" dirty="0"/>
              <a:t> data (data set)</a:t>
            </a:r>
          </a:p>
          <a:p>
            <a:pPr marL="285750" indent="-285750">
              <a:buFont typeface="Arial" panose="020B0604020202020204" pitchFamily="34" charset="0"/>
              <a:buChar char="•"/>
            </a:pPr>
            <a:r>
              <a:rPr lang="en-US" dirty="0" err="1"/>
              <a:t>Semigestructureerde</a:t>
            </a:r>
            <a:r>
              <a:rPr lang="en-US" dirty="0"/>
              <a:t> data</a:t>
            </a:r>
          </a:p>
          <a:p>
            <a:pPr marL="285750" indent="-285750">
              <a:buFont typeface="Arial" panose="020B0604020202020204" pitchFamily="34" charset="0"/>
              <a:buChar char="•"/>
            </a:pPr>
            <a:r>
              <a:rPr lang="en-US" dirty="0" err="1"/>
              <a:t>Ongestructureerde</a:t>
            </a:r>
            <a:r>
              <a:rPr lang="en-US" dirty="0"/>
              <a:t> data</a:t>
            </a:r>
          </a:p>
          <a:p>
            <a:pPr marL="645750" lvl="1" indent="-285750"/>
            <a:r>
              <a:rPr lang="en-US" dirty="0"/>
              <a:t>Video/audio feed</a:t>
            </a:r>
          </a:p>
          <a:p>
            <a:pPr marL="645750" lvl="1" indent="-285750"/>
            <a:r>
              <a:rPr lang="en-US" dirty="0"/>
              <a:t>Video/audio/</a:t>
            </a:r>
            <a:r>
              <a:rPr lang="en-US" dirty="0" err="1"/>
              <a:t>tekst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LID4096" dirty="0"/>
          </a:p>
        </p:txBody>
      </p:sp>
      <p:sp>
        <p:nvSpPr>
          <p:cNvPr id="3" name="Titel 2">
            <a:extLst>
              <a:ext uri="{FF2B5EF4-FFF2-40B4-BE49-F238E27FC236}">
                <a16:creationId xmlns:a16="http://schemas.microsoft.com/office/drawing/2014/main" id="{43562249-4C2D-4644-91D6-FD38AB45F482}"/>
              </a:ext>
            </a:extLst>
          </p:cNvPr>
          <p:cNvSpPr>
            <a:spLocks noGrp="1"/>
          </p:cNvSpPr>
          <p:nvPr>
            <p:ph type="title"/>
          </p:nvPr>
        </p:nvSpPr>
        <p:spPr/>
        <p:txBody>
          <a:bodyPr/>
          <a:lstStyle/>
          <a:p>
            <a:r>
              <a:rPr lang="en-US"/>
              <a:t>Data Capture</a:t>
            </a:r>
            <a:endParaRPr lang="LID4096"/>
          </a:p>
        </p:txBody>
      </p:sp>
      <p:pic>
        <p:nvPicPr>
          <p:cNvPr id="5" name="Afbeelding 4">
            <a:extLst>
              <a:ext uri="{FF2B5EF4-FFF2-40B4-BE49-F238E27FC236}">
                <a16:creationId xmlns:a16="http://schemas.microsoft.com/office/drawing/2014/main" id="{06E848E0-BE13-4779-9724-88CF74A54C01}"/>
              </a:ext>
            </a:extLst>
          </p:cNvPr>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858589" y="1019459"/>
            <a:ext cx="5330554" cy="5110878"/>
          </a:xfrm>
          <a:prstGeom prst="rect">
            <a:avLst/>
          </a:prstGeom>
        </p:spPr>
      </p:pic>
    </p:spTree>
    <p:extLst>
      <p:ext uri="{BB962C8B-B14F-4D97-AF65-F5344CB8AC3E}">
        <p14:creationId xmlns:p14="http://schemas.microsoft.com/office/powerpoint/2010/main" val="223851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6C115FF-2669-4831-B06B-D24B12920560}"/>
              </a:ext>
            </a:extLst>
          </p:cNvPr>
          <p:cNvSpPr>
            <a:spLocks noGrp="1"/>
          </p:cNvSpPr>
          <p:nvPr>
            <p:ph type="body" sz="quarter" idx="10"/>
          </p:nvPr>
        </p:nvSpPr>
        <p:spPr>
          <a:xfrm>
            <a:off x="5750386" y="1771424"/>
            <a:ext cx="6137465" cy="3960000"/>
          </a:xfrm>
        </p:spPr>
        <p:txBody>
          <a:bodyPr/>
          <a:lstStyle/>
          <a:p>
            <a:r>
              <a:rPr lang="en-US" dirty="0" err="1"/>
              <a:t>Opslag</a:t>
            </a:r>
            <a:r>
              <a:rPr lang="en-US" dirty="0"/>
              <a:t> van data</a:t>
            </a:r>
          </a:p>
          <a:p>
            <a:pPr marL="285750" indent="-285750">
              <a:buFont typeface="Arial" panose="020B0604020202020204" pitchFamily="34" charset="0"/>
              <a:buChar char="•"/>
            </a:pPr>
            <a:r>
              <a:rPr lang="en-US" dirty="0"/>
              <a:t>In </a:t>
            </a:r>
            <a:r>
              <a:rPr lang="en-US" dirty="0" err="1"/>
              <a:t>functie</a:t>
            </a:r>
            <a:r>
              <a:rPr lang="en-US" dirty="0"/>
              <a:t> van </a:t>
            </a:r>
            <a:r>
              <a:rPr lang="en-US" dirty="0" err="1"/>
              <a:t>behoeften</a:t>
            </a:r>
            <a:endParaRPr lang="en-US" dirty="0"/>
          </a:p>
          <a:p>
            <a:pPr marL="285750" indent="-285750">
              <a:buFont typeface="Arial" panose="020B0604020202020204" pitchFamily="34" charset="0"/>
              <a:buChar char="•"/>
            </a:pPr>
            <a:r>
              <a:rPr lang="en-US" dirty="0" err="1"/>
              <a:t>Opslag</a:t>
            </a:r>
            <a:r>
              <a:rPr lang="en-US" dirty="0"/>
              <a:t> op </a:t>
            </a:r>
            <a:r>
              <a:rPr lang="en-US" dirty="0" err="1"/>
              <a:t>schaal</a:t>
            </a:r>
            <a:r>
              <a:rPr lang="en-US" dirty="0"/>
              <a:t> en fit for purpose</a:t>
            </a:r>
          </a:p>
          <a:p>
            <a:pPr marL="285750" indent="-285750">
              <a:buFont typeface="Arial" panose="020B0604020202020204" pitchFamily="34" charset="0"/>
              <a:buChar char="•"/>
            </a:pPr>
            <a:r>
              <a:rPr lang="en-US" dirty="0" err="1"/>
              <a:t>Aandacht</a:t>
            </a:r>
            <a:r>
              <a:rPr lang="en-US" dirty="0"/>
              <a:t> </a:t>
            </a:r>
            <a:r>
              <a:rPr lang="en-US" dirty="0" err="1"/>
              <a:t>voor</a:t>
            </a:r>
            <a:r>
              <a:rPr lang="en-US" dirty="0"/>
              <a:t> </a:t>
            </a:r>
            <a:r>
              <a:rPr lang="en-US" dirty="0" err="1"/>
              <a:t>retentie</a:t>
            </a:r>
            <a:r>
              <a:rPr lang="en-US" dirty="0"/>
              <a:t> en </a:t>
            </a:r>
            <a:r>
              <a:rPr lang="en-US" dirty="0" err="1"/>
              <a:t>archivering</a:t>
            </a:r>
            <a:endParaRPr lang="en-US" dirty="0"/>
          </a:p>
          <a:p>
            <a:pPr marL="285750" indent="-285750">
              <a:buFont typeface="Arial" panose="020B0604020202020204" pitchFamily="34" charset="0"/>
              <a:buChar char="•"/>
            </a:pPr>
            <a:endParaRPr lang="en-US" dirty="0"/>
          </a:p>
          <a:p>
            <a:r>
              <a:rPr lang="en-US" dirty="0"/>
              <a:t>Data streaming</a:t>
            </a:r>
          </a:p>
          <a:p>
            <a:pPr marL="285750" indent="-285750">
              <a:buFont typeface="Arial" panose="020B0604020202020204" pitchFamily="34" charset="0"/>
              <a:buChar char="•"/>
            </a:pPr>
            <a:r>
              <a:rPr lang="en-US" dirty="0" err="1"/>
              <a:t>Maakt</a:t>
            </a:r>
            <a:r>
              <a:rPr lang="en-US" dirty="0"/>
              <a:t> </a:t>
            </a:r>
            <a:r>
              <a:rPr lang="en-US" dirty="0" err="1"/>
              <a:t>mogelijk</a:t>
            </a:r>
            <a:r>
              <a:rPr lang="en-US" dirty="0"/>
              <a:t> om data end-to-end </a:t>
            </a:r>
            <a:r>
              <a:rPr lang="en-US" dirty="0" err="1"/>
              <a:t>te</a:t>
            </a:r>
            <a:r>
              <a:rPr lang="en-US" dirty="0"/>
              <a:t> laten </a:t>
            </a:r>
            <a:r>
              <a:rPr lang="en-US" dirty="0" err="1"/>
              <a:t>stromen</a:t>
            </a:r>
            <a:endParaRPr lang="en-US" dirty="0"/>
          </a:p>
          <a:p>
            <a:pPr marL="285750" indent="-285750">
              <a:buFont typeface="Arial" panose="020B0604020202020204" pitchFamily="34" charset="0"/>
              <a:buChar char="•"/>
            </a:pPr>
            <a:r>
              <a:rPr lang="en-US" dirty="0" err="1"/>
              <a:t>Faciliteert</a:t>
            </a:r>
            <a:r>
              <a:rPr lang="en-US" dirty="0"/>
              <a:t> data </a:t>
            </a:r>
            <a:r>
              <a:rPr lang="en-US" dirty="0" err="1"/>
              <a:t>projecties</a:t>
            </a:r>
            <a:r>
              <a:rPr lang="en-US" dirty="0"/>
              <a:t> (</a:t>
            </a:r>
            <a:r>
              <a:rPr lang="en-US" dirty="0" err="1"/>
              <a:t>afgeleide</a:t>
            </a:r>
            <a:r>
              <a:rPr lang="en-US" dirty="0"/>
              <a:t> </a:t>
            </a:r>
            <a:r>
              <a:rPr lang="en-US" dirty="0" err="1"/>
              <a:t>stromen</a:t>
            </a:r>
            <a:r>
              <a:rPr lang="en-US" dirty="0"/>
              <a:t>)</a:t>
            </a:r>
          </a:p>
          <a:p>
            <a:endParaRPr lang="en-US" dirty="0"/>
          </a:p>
          <a:p>
            <a:pPr marL="285750" indent="-285750">
              <a:buFont typeface="Arial" panose="020B0604020202020204" pitchFamily="34" charset="0"/>
              <a:buChar char="•"/>
            </a:pPr>
            <a:endParaRPr lang="LID4096" dirty="0"/>
          </a:p>
        </p:txBody>
      </p:sp>
      <p:sp>
        <p:nvSpPr>
          <p:cNvPr id="3" name="Titel 2">
            <a:extLst>
              <a:ext uri="{FF2B5EF4-FFF2-40B4-BE49-F238E27FC236}">
                <a16:creationId xmlns:a16="http://schemas.microsoft.com/office/drawing/2014/main" id="{A1C1052F-581D-479F-8C8D-55BADFA9665B}"/>
              </a:ext>
            </a:extLst>
          </p:cNvPr>
          <p:cNvSpPr>
            <a:spLocks noGrp="1"/>
          </p:cNvSpPr>
          <p:nvPr>
            <p:ph type="title"/>
          </p:nvPr>
        </p:nvSpPr>
        <p:spPr/>
        <p:txBody>
          <a:bodyPr/>
          <a:lstStyle/>
          <a:p>
            <a:r>
              <a:rPr lang="en-US"/>
              <a:t>Storage to scale</a:t>
            </a:r>
            <a:endParaRPr lang="LID4096"/>
          </a:p>
        </p:txBody>
      </p:sp>
      <p:pic>
        <p:nvPicPr>
          <p:cNvPr id="5" name="Afbeelding 4">
            <a:extLst>
              <a:ext uri="{FF2B5EF4-FFF2-40B4-BE49-F238E27FC236}">
                <a16:creationId xmlns:a16="http://schemas.microsoft.com/office/drawing/2014/main" id="{9BFED8FB-A03A-4A02-9A6E-F4D1CE9995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8947" y="1237164"/>
            <a:ext cx="5441439" cy="5426197"/>
          </a:xfrm>
          <a:prstGeom prst="rect">
            <a:avLst/>
          </a:prstGeom>
        </p:spPr>
      </p:pic>
    </p:spTree>
    <p:extLst>
      <p:ext uri="{BB962C8B-B14F-4D97-AF65-F5344CB8AC3E}">
        <p14:creationId xmlns:p14="http://schemas.microsoft.com/office/powerpoint/2010/main" val="2056386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809D68BF-C99F-4F5C-83E1-62E8028522CE}"/>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82873" y="1098001"/>
            <a:ext cx="5201376" cy="5197565"/>
          </a:xfrm>
          <a:prstGeom prst="rect">
            <a:avLst/>
          </a:prstGeom>
        </p:spPr>
      </p:pic>
      <p:sp>
        <p:nvSpPr>
          <p:cNvPr id="2" name="Tijdelijke aanduiding voor tekst 1">
            <a:extLst>
              <a:ext uri="{FF2B5EF4-FFF2-40B4-BE49-F238E27FC236}">
                <a16:creationId xmlns:a16="http://schemas.microsoft.com/office/drawing/2014/main" id="{7A95673C-8C17-4541-AD12-230B54430AB2}"/>
              </a:ext>
            </a:extLst>
          </p:cNvPr>
          <p:cNvSpPr>
            <a:spLocks noGrp="1"/>
          </p:cNvSpPr>
          <p:nvPr>
            <p:ph type="body" sz="quarter" idx="10"/>
          </p:nvPr>
        </p:nvSpPr>
        <p:spPr>
          <a:xfrm>
            <a:off x="720725" y="1799999"/>
            <a:ext cx="4828592" cy="3960000"/>
          </a:xfrm>
        </p:spPr>
        <p:txBody>
          <a:bodyPr>
            <a:normAutofit fontScale="92500"/>
          </a:bodyPr>
          <a:lstStyle/>
          <a:p>
            <a:r>
              <a:rPr lang="en-US" err="1"/>
              <a:t>Mogelijkheid</a:t>
            </a:r>
            <a:r>
              <a:rPr lang="en-US"/>
              <a:t> om data </a:t>
            </a:r>
            <a:r>
              <a:rPr lang="en-US" err="1"/>
              <a:t>te</a:t>
            </a:r>
            <a:r>
              <a:rPr lang="en-US"/>
              <a:t> ‘</a:t>
            </a:r>
            <a:r>
              <a:rPr lang="en-US" err="1"/>
              <a:t>projecteren</a:t>
            </a:r>
            <a:r>
              <a:rPr lang="en-US"/>
              <a:t>’, </a:t>
            </a:r>
            <a:r>
              <a:rPr lang="en-US" err="1"/>
              <a:t>bijvoorbeeld</a:t>
            </a:r>
            <a:r>
              <a:rPr lang="en-US"/>
              <a:t>:</a:t>
            </a:r>
          </a:p>
          <a:p>
            <a:pPr marL="285750" indent="-285750">
              <a:buFont typeface="Arial" panose="020B0604020202020204" pitchFamily="34" charset="0"/>
              <a:buChar char="•"/>
            </a:pPr>
            <a:r>
              <a:rPr lang="en-US" err="1"/>
              <a:t>Verwerken</a:t>
            </a:r>
            <a:r>
              <a:rPr lang="en-US"/>
              <a:t> </a:t>
            </a:r>
          </a:p>
          <a:p>
            <a:pPr marL="285750" indent="-285750">
              <a:buFont typeface="Arial" panose="020B0604020202020204" pitchFamily="34" charset="0"/>
              <a:buChar char="•"/>
            </a:pPr>
            <a:r>
              <a:rPr lang="en-US" err="1"/>
              <a:t>Transformeren</a:t>
            </a:r>
            <a:endParaRPr lang="en-US"/>
          </a:p>
          <a:p>
            <a:pPr marL="285750" indent="-285750">
              <a:buFont typeface="Arial" panose="020B0604020202020204" pitchFamily="34" charset="0"/>
              <a:buChar char="•"/>
            </a:pPr>
            <a:r>
              <a:rPr lang="en-US" err="1"/>
              <a:t>Verrijken</a:t>
            </a:r>
            <a:endParaRPr lang="en-US"/>
          </a:p>
          <a:p>
            <a:pPr marL="285750" indent="-285750">
              <a:buFont typeface="Arial" panose="020B0604020202020204" pitchFamily="34" charset="0"/>
              <a:buChar char="•"/>
            </a:pPr>
            <a:r>
              <a:rPr lang="en-US" err="1"/>
              <a:t>Pseudonimiseren</a:t>
            </a:r>
            <a:endParaRPr lang="en-US"/>
          </a:p>
          <a:p>
            <a:pPr marL="285750" indent="-285750">
              <a:buFont typeface="Arial" panose="020B0604020202020204" pitchFamily="34" charset="0"/>
              <a:buChar char="•"/>
            </a:pPr>
            <a:r>
              <a:rPr lang="en-US" err="1"/>
              <a:t>Aggregeren</a:t>
            </a:r>
            <a:endParaRPr lang="en-US"/>
          </a:p>
          <a:p>
            <a:pPr marL="285750" indent="-285750">
              <a:buFont typeface="Arial" panose="020B0604020202020204" pitchFamily="34" charset="0"/>
              <a:buChar char="•"/>
            </a:pPr>
            <a:r>
              <a:rPr lang="en-US"/>
              <a:t>…</a:t>
            </a:r>
          </a:p>
          <a:p>
            <a:endParaRPr lang="en-US"/>
          </a:p>
          <a:p>
            <a:r>
              <a:rPr lang="en-US" i="1" err="1"/>
              <a:t>Verwerking</a:t>
            </a:r>
            <a:r>
              <a:rPr lang="en-US" i="1"/>
              <a:t> </a:t>
            </a:r>
            <a:r>
              <a:rPr lang="en-US" i="1" err="1"/>
              <a:t>kan</a:t>
            </a:r>
            <a:r>
              <a:rPr lang="en-US" i="1"/>
              <a:t> </a:t>
            </a:r>
            <a:r>
              <a:rPr lang="en-US" i="1" err="1"/>
              <a:t>ook</a:t>
            </a:r>
            <a:r>
              <a:rPr lang="en-US" i="1"/>
              <a:t> op streams door </a:t>
            </a:r>
            <a:r>
              <a:rPr lang="en-US" i="1" err="1"/>
              <a:t>bijvoorbeeld</a:t>
            </a:r>
            <a:r>
              <a:rPr lang="en-US" i="1"/>
              <a:t> machine learning toe </a:t>
            </a:r>
            <a:r>
              <a:rPr lang="en-US" i="1" err="1"/>
              <a:t>te</a:t>
            </a:r>
            <a:r>
              <a:rPr lang="en-US" i="1"/>
              <a:t> </a:t>
            </a:r>
            <a:r>
              <a:rPr lang="en-US" i="1" err="1"/>
              <a:t>passen</a:t>
            </a:r>
            <a:r>
              <a:rPr lang="en-US" i="1"/>
              <a:t> op </a:t>
            </a:r>
            <a:r>
              <a:rPr lang="en-US" i="1" err="1"/>
              <a:t>een</a:t>
            </a:r>
            <a:r>
              <a:rPr lang="en-US" i="1"/>
              <a:t> video-feed en om </a:t>
            </a:r>
            <a:r>
              <a:rPr lang="en-US" i="1" err="1"/>
              <a:t>te</a:t>
            </a:r>
            <a:r>
              <a:rPr lang="en-US" i="1"/>
              <a:t> </a:t>
            </a:r>
            <a:r>
              <a:rPr lang="en-US" i="1" err="1"/>
              <a:t>zetten</a:t>
            </a:r>
            <a:r>
              <a:rPr lang="en-US" i="1"/>
              <a:t> </a:t>
            </a:r>
            <a:r>
              <a:rPr lang="en-US" i="1" err="1"/>
              <a:t>naar</a:t>
            </a:r>
            <a:r>
              <a:rPr lang="en-US" i="1"/>
              <a:t> </a:t>
            </a:r>
            <a:r>
              <a:rPr lang="en-US" i="1" err="1"/>
              <a:t>gestructureerde</a:t>
            </a:r>
            <a:r>
              <a:rPr lang="en-US" i="1"/>
              <a:t> data (</a:t>
            </a:r>
            <a:r>
              <a:rPr lang="en-US" i="1" err="1"/>
              <a:t>detectie</a:t>
            </a:r>
            <a:r>
              <a:rPr lang="en-US" i="1"/>
              <a:t> </a:t>
            </a:r>
            <a:r>
              <a:rPr lang="en-US" i="1" err="1"/>
              <a:t>personen</a:t>
            </a:r>
            <a:r>
              <a:rPr lang="en-US" i="1"/>
              <a:t>, ANPR,  …). </a:t>
            </a:r>
          </a:p>
          <a:p>
            <a:pPr marL="285750" indent="-285750">
              <a:buFont typeface="Arial" panose="020B0604020202020204" pitchFamily="34" charset="0"/>
              <a:buChar char="•"/>
            </a:pPr>
            <a:endParaRPr lang="LID4096"/>
          </a:p>
        </p:txBody>
      </p:sp>
      <p:sp>
        <p:nvSpPr>
          <p:cNvPr id="3" name="Titel 2">
            <a:extLst>
              <a:ext uri="{FF2B5EF4-FFF2-40B4-BE49-F238E27FC236}">
                <a16:creationId xmlns:a16="http://schemas.microsoft.com/office/drawing/2014/main" id="{52743025-DC1A-41C0-A56F-9B058961ECEB}"/>
              </a:ext>
            </a:extLst>
          </p:cNvPr>
          <p:cNvSpPr>
            <a:spLocks noGrp="1"/>
          </p:cNvSpPr>
          <p:nvPr>
            <p:ph type="title"/>
          </p:nvPr>
        </p:nvSpPr>
        <p:spPr/>
        <p:txBody>
          <a:bodyPr/>
          <a:lstStyle/>
          <a:p>
            <a:r>
              <a:rPr lang="en-US"/>
              <a:t>Process &amp; transform</a:t>
            </a:r>
            <a:endParaRPr lang="LID4096"/>
          </a:p>
        </p:txBody>
      </p:sp>
    </p:spTree>
    <p:extLst>
      <p:ext uri="{BB962C8B-B14F-4D97-AF65-F5344CB8AC3E}">
        <p14:creationId xmlns:p14="http://schemas.microsoft.com/office/powerpoint/2010/main" val="1214791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9E79C3B-ECD4-4BE6-BDAF-608FDC012FD3}"/>
              </a:ext>
            </a:extLst>
          </p:cNvPr>
          <p:cNvSpPr>
            <a:spLocks noGrp="1"/>
          </p:cNvSpPr>
          <p:nvPr>
            <p:ph type="title"/>
          </p:nvPr>
        </p:nvSpPr>
        <p:spPr/>
        <p:txBody>
          <a:bodyPr/>
          <a:lstStyle/>
          <a:p>
            <a:pPr algn="r"/>
            <a:r>
              <a:rPr lang="en-US"/>
              <a:t>Compute</a:t>
            </a:r>
            <a:endParaRPr lang="LID4096"/>
          </a:p>
        </p:txBody>
      </p:sp>
      <p:pic>
        <p:nvPicPr>
          <p:cNvPr id="7" name="Afbeelding 6">
            <a:extLst>
              <a:ext uri="{FF2B5EF4-FFF2-40B4-BE49-F238E27FC236}">
                <a16:creationId xmlns:a16="http://schemas.microsoft.com/office/drawing/2014/main" id="{76CD207F-1244-4FA0-875D-5605EA5F3F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3799182" cy="2546058"/>
          </a:xfrm>
          <a:prstGeom prst="rect">
            <a:avLst/>
          </a:prstGeom>
        </p:spPr>
      </p:pic>
      <p:sp>
        <p:nvSpPr>
          <p:cNvPr id="10" name="Tijdelijke aanduiding voor tekst 1">
            <a:extLst>
              <a:ext uri="{FF2B5EF4-FFF2-40B4-BE49-F238E27FC236}">
                <a16:creationId xmlns:a16="http://schemas.microsoft.com/office/drawing/2014/main" id="{1EFE80A8-6845-448F-9E9C-CF33619B57EC}"/>
              </a:ext>
            </a:extLst>
          </p:cNvPr>
          <p:cNvSpPr txBox="1">
            <a:spLocks/>
          </p:cNvSpPr>
          <p:nvPr/>
        </p:nvSpPr>
        <p:spPr>
          <a:xfrm>
            <a:off x="1421932" y="2331943"/>
            <a:ext cx="9149113" cy="3960000"/>
          </a:xfrm>
          <a:prstGeom prst="rect">
            <a:avLst/>
          </a:prstGeom>
        </p:spPr>
        <p:txBody>
          <a:bodyPr vert="horz" lIns="0" tIns="0" rIns="0" bIns="0" rtlCol="0" anchor="t" anchorCtr="0">
            <a:normAutofit/>
          </a:bodyPr>
          <a:lstStyle>
            <a:lvl1pPr marL="0" indent="0" algn="l" defTabSz="914400" rtl="0" eaLnBrk="1" latinLnBrk="0" hangingPunct="1">
              <a:lnSpc>
                <a:spcPct val="120000"/>
              </a:lnSpc>
              <a:spcBef>
                <a:spcPts val="0"/>
              </a:spcBef>
              <a:buFont typeface="Arial" panose="020B0604020202020204" pitchFamily="34" charset="0"/>
              <a:buNone/>
              <a:defRPr sz="1800" kern="1200">
                <a:solidFill>
                  <a:schemeClr val="tx1"/>
                </a:solidFill>
                <a:latin typeface="FlandersArtSans-Regular" panose="00000500000000000000" pitchFamily="2" charset="0"/>
                <a:ea typeface="+mn-ea"/>
                <a:cs typeface="+mn-cs"/>
              </a:defRPr>
            </a:lvl1pPr>
            <a:lvl2pPr marL="360000" indent="-180000" algn="l" defTabSz="914400" rtl="0" eaLnBrk="1" latinLnBrk="0" hangingPunct="1">
              <a:lnSpc>
                <a:spcPct val="120000"/>
              </a:lnSpc>
              <a:spcBef>
                <a:spcPts val="0"/>
              </a:spcBef>
              <a:buSzPct val="90000"/>
              <a:buFont typeface="Arial" panose="020B0604020202020204" pitchFamily="34" charset="0"/>
              <a:buChar char="•"/>
              <a:defRPr sz="1800" kern="1200">
                <a:solidFill>
                  <a:schemeClr val="tx1"/>
                </a:solidFill>
                <a:latin typeface="FlandersArtSans-Regular" panose="00000500000000000000" pitchFamily="2" charset="0"/>
                <a:ea typeface="+mn-ea"/>
                <a:cs typeface="+mn-cs"/>
              </a:defRPr>
            </a:lvl2pPr>
            <a:lvl3pPr marL="720000" indent="-180000" algn="l" defTabSz="914400" rtl="0" eaLnBrk="1" latinLnBrk="0" hangingPunct="1">
              <a:lnSpc>
                <a:spcPct val="120000"/>
              </a:lnSpc>
              <a:spcBef>
                <a:spcPts val="0"/>
              </a:spcBef>
              <a:buSzPct val="80000"/>
              <a:buFont typeface="FlandersArtSans-Regular" panose="00000500000000000000" pitchFamily="2" charset="0"/>
              <a:buChar char="°"/>
              <a:defRPr sz="1700" kern="1200">
                <a:solidFill>
                  <a:schemeClr val="tx1"/>
                </a:solidFill>
                <a:latin typeface="FlandersArtSans-Regular" panose="00000500000000000000" pitchFamily="2" charset="0"/>
                <a:ea typeface="+mn-ea"/>
                <a:cs typeface="+mn-cs"/>
              </a:defRPr>
            </a:lvl3pPr>
            <a:lvl4pPr marL="1080000" indent="-180000" algn="l" defTabSz="914400" rtl="0" eaLnBrk="1" latinLnBrk="0" hangingPunct="1">
              <a:lnSpc>
                <a:spcPct val="120000"/>
              </a:lnSpc>
              <a:spcBef>
                <a:spcPts val="0"/>
              </a:spcBef>
              <a:buFont typeface="Arial" panose="020B0604020202020204" pitchFamily="34" charset="0"/>
              <a:buChar char="•"/>
              <a:defRPr sz="1600" kern="1200">
                <a:solidFill>
                  <a:schemeClr val="tx1"/>
                </a:solidFill>
                <a:latin typeface="FlandersArtSans-Regular" panose="00000500000000000000" pitchFamily="2" charset="0"/>
                <a:ea typeface="+mn-ea"/>
                <a:cs typeface="+mn-cs"/>
              </a:defRPr>
            </a:lvl4pPr>
            <a:lvl5pPr marL="1440000" indent="-180000" algn="l" defTabSz="914400" rtl="0" eaLnBrk="1" latinLnBrk="0" hangingPunct="1">
              <a:lnSpc>
                <a:spcPct val="120000"/>
              </a:lnSpc>
              <a:spcBef>
                <a:spcPts val="0"/>
              </a:spcBef>
              <a:buFont typeface="Arial" panose="020B0604020202020204" pitchFamily="34" charset="0"/>
              <a:buChar char="•"/>
              <a:defRPr sz="1500" kern="1200">
                <a:solidFill>
                  <a:schemeClr val="tx1"/>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err="1">
                <a:latin typeface="FlandersArtSans-Medium" panose="00000600000000000000" pitchFamily="50" charset="0"/>
              </a:rPr>
              <a:t>Modellen</a:t>
            </a:r>
            <a:r>
              <a:rPr lang="en-US"/>
              <a:t>: </a:t>
            </a:r>
            <a:r>
              <a:rPr lang="en-US" err="1"/>
              <a:t>interoperabele</a:t>
            </a:r>
            <a:r>
              <a:rPr lang="en-US"/>
              <a:t> en/of </a:t>
            </a:r>
            <a:r>
              <a:rPr lang="en-US" err="1"/>
              <a:t>portabele</a:t>
            </a:r>
            <a:r>
              <a:rPr lang="en-US"/>
              <a:t> </a:t>
            </a:r>
            <a:r>
              <a:rPr lang="en-US" err="1"/>
              <a:t>modellen</a:t>
            </a:r>
            <a:r>
              <a:rPr lang="en-US"/>
              <a:t> die </a:t>
            </a:r>
            <a:r>
              <a:rPr lang="en-US" err="1"/>
              <a:t>kunnen</a:t>
            </a:r>
            <a:r>
              <a:rPr lang="en-US"/>
              <a:t> </a:t>
            </a:r>
            <a:r>
              <a:rPr lang="en-US" err="1"/>
              <a:t>worden</a:t>
            </a:r>
            <a:r>
              <a:rPr lang="en-US"/>
              <a:t> </a:t>
            </a:r>
            <a:r>
              <a:rPr lang="en-US" err="1"/>
              <a:t>ingezet</a:t>
            </a:r>
            <a:r>
              <a:rPr lang="en-US"/>
              <a:t> </a:t>
            </a:r>
            <a:r>
              <a:rPr lang="en-US" err="1"/>
              <a:t>voor</a:t>
            </a:r>
            <a:r>
              <a:rPr lang="en-US"/>
              <a:t> </a:t>
            </a:r>
            <a:r>
              <a:rPr lang="en-US" err="1"/>
              <a:t>simulatiedoeleinden</a:t>
            </a:r>
            <a:endParaRPr lang="en-US"/>
          </a:p>
          <a:p>
            <a:pPr marL="285750" indent="-285750">
              <a:buFont typeface="Arial" panose="020B0604020202020204" pitchFamily="34" charset="0"/>
              <a:buChar char="•"/>
            </a:pPr>
            <a:r>
              <a:rPr lang="en-US">
                <a:latin typeface="FlandersArtSans-Medium" panose="00000600000000000000" pitchFamily="50" charset="0"/>
              </a:rPr>
              <a:t>Machine learning</a:t>
            </a:r>
            <a:r>
              <a:rPr lang="en-US"/>
              <a:t>: machine learning en </a:t>
            </a:r>
            <a:r>
              <a:rPr lang="en-US" err="1"/>
              <a:t>hun</a:t>
            </a:r>
            <a:r>
              <a:rPr lang="en-US"/>
              <a:t> training ten </a:t>
            </a:r>
            <a:r>
              <a:rPr lang="en-US" err="1"/>
              <a:t>behoeve</a:t>
            </a:r>
            <a:r>
              <a:rPr lang="en-US"/>
              <a:t> van het </a:t>
            </a:r>
            <a:r>
              <a:rPr lang="en-US" err="1"/>
              <a:t>verwerken</a:t>
            </a:r>
            <a:r>
              <a:rPr lang="en-US"/>
              <a:t> van datasets en </a:t>
            </a:r>
            <a:r>
              <a:rPr lang="en-US" err="1"/>
              <a:t>datastromen</a:t>
            </a:r>
            <a:endParaRPr lang="en-US"/>
          </a:p>
          <a:p>
            <a:pPr marL="285750" indent="-285750">
              <a:buFont typeface="Arial" panose="020B0604020202020204" pitchFamily="34" charset="0"/>
              <a:buChar char="•"/>
            </a:pPr>
            <a:r>
              <a:rPr lang="en-US">
                <a:latin typeface="FlandersArtSans-Medium" panose="00000600000000000000" pitchFamily="50" charset="0"/>
              </a:rPr>
              <a:t>Streaming analysis</a:t>
            </a:r>
            <a:r>
              <a:rPr lang="en-US"/>
              <a:t>: de </a:t>
            </a:r>
            <a:r>
              <a:rPr lang="en-US" err="1"/>
              <a:t>mogelijkheid</a:t>
            </a:r>
            <a:r>
              <a:rPr lang="en-US"/>
              <a:t> om </a:t>
            </a:r>
            <a:r>
              <a:rPr lang="en-US" err="1"/>
              <a:t>datastromen</a:t>
            </a:r>
            <a:r>
              <a:rPr lang="en-US"/>
              <a:t> al dan </a:t>
            </a:r>
            <a:r>
              <a:rPr lang="en-US" err="1"/>
              <a:t>niet</a:t>
            </a:r>
            <a:r>
              <a:rPr lang="en-US"/>
              <a:t> met </a:t>
            </a:r>
            <a:r>
              <a:rPr lang="en-US" err="1"/>
              <a:t>behulp</a:t>
            </a:r>
            <a:r>
              <a:rPr lang="en-US"/>
              <a:t> van complex </a:t>
            </a:r>
            <a:r>
              <a:rPr lang="en-US" err="1"/>
              <a:t>modellen</a:t>
            </a:r>
            <a:r>
              <a:rPr lang="en-US"/>
              <a:t> </a:t>
            </a:r>
            <a:r>
              <a:rPr lang="en-US" err="1"/>
              <a:t>te</a:t>
            </a:r>
            <a:r>
              <a:rPr lang="en-US"/>
              <a:t> </a:t>
            </a:r>
            <a:r>
              <a:rPr lang="en-US" err="1"/>
              <a:t>analyseren</a:t>
            </a:r>
            <a:r>
              <a:rPr lang="en-US"/>
              <a:t> (e.g., </a:t>
            </a:r>
            <a:r>
              <a:rPr lang="en-US" err="1"/>
              <a:t>kallibratie</a:t>
            </a:r>
            <a:r>
              <a:rPr lang="en-US"/>
              <a:t>)</a:t>
            </a:r>
          </a:p>
          <a:p>
            <a:pPr marL="285750" indent="-285750">
              <a:buFont typeface="Arial" panose="020B0604020202020204" pitchFamily="34" charset="0"/>
              <a:buChar char="•"/>
            </a:pPr>
            <a:r>
              <a:rPr lang="en-US">
                <a:latin typeface="FlandersArtSans-Medium" panose="00000600000000000000" pitchFamily="50" charset="0"/>
              </a:rPr>
              <a:t>Data science</a:t>
            </a:r>
            <a:r>
              <a:rPr lang="en-US"/>
              <a:t>: Tools om </a:t>
            </a:r>
            <a:r>
              <a:rPr lang="en-US" err="1"/>
              <a:t>statistische</a:t>
            </a:r>
            <a:r>
              <a:rPr lang="en-US"/>
              <a:t> </a:t>
            </a:r>
            <a:r>
              <a:rPr lang="en-US" err="1"/>
              <a:t>analyse</a:t>
            </a:r>
            <a:r>
              <a:rPr lang="en-US"/>
              <a:t> </a:t>
            </a:r>
            <a:r>
              <a:rPr lang="en-US" err="1"/>
              <a:t>uit</a:t>
            </a:r>
            <a:r>
              <a:rPr lang="en-US"/>
              <a:t> </a:t>
            </a:r>
            <a:r>
              <a:rPr lang="en-US" err="1"/>
              <a:t>te</a:t>
            </a:r>
            <a:r>
              <a:rPr lang="en-US"/>
              <a:t> </a:t>
            </a:r>
            <a:r>
              <a:rPr lang="en-US" err="1"/>
              <a:t>voeren</a:t>
            </a:r>
            <a:r>
              <a:rPr lang="en-US"/>
              <a:t> op </a:t>
            </a:r>
            <a:r>
              <a:rPr lang="en-US" err="1"/>
              <a:t>databronnen</a:t>
            </a:r>
            <a:r>
              <a:rPr lang="en-US"/>
              <a:t> om </a:t>
            </a:r>
            <a:r>
              <a:rPr lang="en-US" err="1"/>
              <a:t>verbanden</a:t>
            </a:r>
            <a:r>
              <a:rPr lang="en-US"/>
              <a:t> </a:t>
            </a:r>
            <a:r>
              <a:rPr lang="en-US" err="1"/>
              <a:t>te</a:t>
            </a:r>
            <a:r>
              <a:rPr lang="en-US"/>
              <a:t> </a:t>
            </a:r>
            <a:r>
              <a:rPr lang="en-US" err="1"/>
              <a:t>ontdekken</a:t>
            </a:r>
            <a:r>
              <a:rPr lang="en-US"/>
              <a:t> en </a:t>
            </a:r>
            <a:r>
              <a:rPr lang="en-US" err="1"/>
              <a:t>computationele</a:t>
            </a:r>
            <a:r>
              <a:rPr lang="en-US"/>
              <a:t> </a:t>
            </a:r>
            <a:r>
              <a:rPr lang="en-US" err="1"/>
              <a:t>modellen</a:t>
            </a:r>
            <a:r>
              <a:rPr lang="en-US"/>
              <a:t> </a:t>
            </a:r>
            <a:r>
              <a:rPr lang="en-US" err="1"/>
              <a:t>samen</a:t>
            </a:r>
            <a:r>
              <a:rPr lang="en-US"/>
              <a:t> </a:t>
            </a:r>
            <a:r>
              <a:rPr lang="en-US" err="1"/>
              <a:t>te</a:t>
            </a:r>
            <a:r>
              <a:rPr lang="en-US"/>
              <a:t> </a:t>
            </a:r>
            <a:r>
              <a:rPr lang="en-US" err="1"/>
              <a:t>stellen</a:t>
            </a:r>
            <a:endParaRPr lang="en-US"/>
          </a:p>
          <a:p>
            <a:pPr marL="285750" indent="-285750">
              <a:buFont typeface="Arial" panose="020B0604020202020204" pitchFamily="34" charset="0"/>
              <a:buChar char="•"/>
            </a:pPr>
            <a:r>
              <a:rPr lang="en-US">
                <a:latin typeface="FlandersArtSans-Medium" panose="00000600000000000000" pitchFamily="50" charset="0"/>
              </a:rPr>
              <a:t>BI &amp; reporting</a:t>
            </a:r>
            <a:r>
              <a:rPr lang="en-US"/>
              <a:t>: Tools om de data </a:t>
            </a:r>
            <a:r>
              <a:rPr lang="en-US" err="1"/>
              <a:t>voor</a:t>
            </a:r>
            <a:r>
              <a:rPr lang="en-US"/>
              <a:t> </a:t>
            </a:r>
            <a:r>
              <a:rPr lang="en-US" err="1"/>
              <a:t>te</a:t>
            </a:r>
            <a:r>
              <a:rPr lang="en-US"/>
              <a:t> </a:t>
            </a:r>
            <a:r>
              <a:rPr lang="en-US" err="1"/>
              <a:t>bereiden</a:t>
            </a:r>
            <a:r>
              <a:rPr lang="en-US"/>
              <a:t> </a:t>
            </a:r>
            <a:r>
              <a:rPr lang="en-US" err="1"/>
              <a:t>voor</a:t>
            </a:r>
            <a:r>
              <a:rPr lang="en-US"/>
              <a:t> </a:t>
            </a:r>
            <a:r>
              <a:rPr lang="en-US" err="1"/>
              <a:t>rapportering</a:t>
            </a:r>
            <a:r>
              <a:rPr lang="en-US"/>
              <a:t> of analyses </a:t>
            </a:r>
            <a:r>
              <a:rPr lang="en-US" err="1"/>
              <a:t>zodat</a:t>
            </a:r>
            <a:r>
              <a:rPr lang="en-US"/>
              <a:t> </a:t>
            </a:r>
            <a:r>
              <a:rPr lang="en-US" err="1"/>
              <a:t>bij</a:t>
            </a:r>
            <a:r>
              <a:rPr lang="en-US"/>
              <a:t> het </a:t>
            </a:r>
            <a:r>
              <a:rPr lang="en-US" err="1"/>
              <a:t>opvragen</a:t>
            </a:r>
            <a:r>
              <a:rPr lang="en-US"/>
              <a:t> van de </a:t>
            </a:r>
            <a:r>
              <a:rPr lang="en-US" err="1"/>
              <a:t>rapporten</a:t>
            </a:r>
            <a:r>
              <a:rPr lang="en-US"/>
              <a:t> </a:t>
            </a:r>
            <a:r>
              <a:rPr lang="en-US" err="1"/>
              <a:t>deze</a:t>
            </a:r>
            <a:r>
              <a:rPr lang="en-US"/>
              <a:t> data </a:t>
            </a:r>
            <a:r>
              <a:rPr lang="en-US" err="1"/>
              <a:t>onmiddellijk</a:t>
            </a:r>
            <a:r>
              <a:rPr lang="en-US"/>
              <a:t> </a:t>
            </a:r>
            <a:r>
              <a:rPr lang="en-US" err="1"/>
              <a:t>beschikbaar</a:t>
            </a:r>
            <a:r>
              <a:rPr lang="en-US"/>
              <a:t> is</a:t>
            </a:r>
          </a:p>
          <a:p>
            <a:pPr marL="285750" indent="-285750">
              <a:buFont typeface="Arial" panose="020B0604020202020204" pitchFamily="34" charset="0"/>
              <a:buChar char="•"/>
            </a:pPr>
            <a:endParaRPr lang="LID4096"/>
          </a:p>
        </p:txBody>
      </p:sp>
      <p:sp>
        <p:nvSpPr>
          <p:cNvPr id="14" name="Tekstvak 13">
            <a:extLst>
              <a:ext uri="{FF2B5EF4-FFF2-40B4-BE49-F238E27FC236}">
                <a16:creationId xmlns:a16="http://schemas.microsoft.com/office/drawing/2014/main" id="{EDEFA5FB-137E-4684-9714-5CE4740E4F88}"/>
              </a:ext>
            </a:extLst>
          </p:cNvPr>
          <p:cNvSpPr txBox="1"/>
          <p:nvPr/>
        </p:nvSpPr>
        <p:spPr>
          <a:xfrm>
            <a:off x="3157413" y="1022154"/>
            <a:ext cx="6096698" cy="923330"/>
          </a:xfrm>
          <a:prstGeom prst="rect">
            <a:avLst/>
          </a:prstGeom>
          <a:noFill/>
        </p:spPr>
        <p:txBody>
          <a:bodyPr wrap="square">
            <a:spAutoFit/>
          </a:bodyPr>
          <a:lstStyle/>
          <a:p>
            <a:r>
              <a:rPr lang="en-US" i="1" err="1"/>
              <a:t>Modellen</a:t>
            </a:r>
            <a:r>
              <a:rPr lang="en-US" i="1"/>
              <a:t> en </a:t>
            </a:r>
            <a:r>
              <a:rPr lang="en-US" i="1" err="1"/>
              <a:t>algoritmes</a:t>
            </a:r>
            <a:r>
              <a:rPr lang="en-US" i="1"/>
              <a:t> die met de data </a:t>
            </a:r>
            <a:r>
              <a:rPr lang="en-US" i="1" err="1"/>
              <a:t>werken</a:t>
            </a:r>
            <a:r>
              <a:rPr lang="en-US" i="1"/>
              <a:t> om tot </a:t>
            </a:r>
            <a:r>
              <a:rPr lang="en-US" i="1" err="1"/>
              <a:t>nieuwe</a:t>
            </a:r>
            <a:r>
              <a:rPr lang="en-US" i="1"/>
              <a:t> </a:t>
            </a:r>
            <a:r>
              <a:rPr lang="en-US" i="1" err="1"/>
              <a:t>inzichten</a:t>
            </a:r>
            <a:r>
              <a:rPr lang="en-US" i="1"/>
              <a:t> </a:t>
            </a:r>
            <a:r>
              <a:rPr lang="en-US" i="1" err="1"/>
              <a:t>te</a:t>
            </a:r>
            <a:r>
              <a:rPr lang="en-US" i="1"/>
              <a:t> </a:t>
            </a:r>
            <a:r>
              <a:rPr lang="en-US" i="1" err="1"/>
              <a:t>komen</a:t>
            </a:r>
            <a:r>
              <a:rPr lang="en-US" i="1"/>
              <a:t> en om </a:t>
            </a:r>
            <a:r>
              <a:rPr lang="en-US" i="1" err="1"/>
              <a:t>processen</a:t>
            </a:r>
            <a:r>
              <a:rPr lang="en-US" i="1"/>
              <a:t> </a:t>
            </a:r>
            <a:r>
              <a:rPr lang="en-US" i="1" err="1"/>
              <a:t>te</a:t>
            </a:r>
            <a:r>
              <a:rPr lang="en-US" i="1"/>
              <a:t> </a:t>
            </a:r>
            <a:r>
              <a:rPr lang="en-US" i="1" err="1"/>
              <a:t>automatiseren</a:t>
            </a:r>
            <a:endParaRPr lang="en-US" i="1"/>
          </a:p>
        </p:txBody>
      </p:sp>
    </p:spTree>
    <p:extLst>
      <p:ext uri="{BB962C8B-B14F-4D97-AF65-F5344CB8AC3E}">
        <p14:creationId xmlns:p14="http://schemas.microsoft.com/office/powerpoint/2010/main" val="979002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3F4C98A1-A596-49A3-B6E9-126E601CA604}"/>
              </a:ext>
            </a:extLst>
          </p:cNvPr>
          <p:cNvSpPr>
            <a:spLocks noGrp="1"/>
          </p:cNvSpPr>
          <p:nvPr>
            <p:ph type="body" sz="quarter" idx="10"/>
          </p:nvPr>
        </p:nvSpPr>
        <p:spPr>
          <a:xfrm>
            <a:off x="720725" y="1799999"/>
            <a:ext cx="5319004" cy="3960000"/>
          </a:xfrm>
        </p:spPr>
        <p:txBody>
          <a:bodyPr/>
          <a:lstStyle/>
          <a:p>
            <a:r>
              <a:rPr lang="en-US" err="1"/>
              <a:t>Publiceer</a:t>
            </a:r>
            <a:r>
              <a:rPr lang="en-US"/>
              <a:t> </a:t>
            </a:r>
            <a:r>
              <a:rPr lang="en-US" err="1"/>
              <a:t>dezelfde</a:t>
            </a:r>
            <a:r>
              <a:rPr lang="en-US"/>
              <a:t> data met </a:t>
            </a:r>
            <a:r>
              <a:rPr lang="en-US" err="1"/>
              <a:t>verschillende</a:t>
            </a:r>
            <a:r>
              <a:rPr lang="en-US"/>
              <a:t> protocols en in </a:t>
            </a:r>
            <a:r>
              <a:rPr lang="en-US" err="1"/>
              <a:t>verschillende</a:t>
            </a:r>
            <a:r>
              <a:rPr lang="en-US"/>
              <a:t> </a:t>
            </a:r>
            <a:r>
              <a:rPr lang="en-US" err="1"/>
              <a:t>formaten</a:t>
            </a:r>
            <a:r>
              <a:rPr lang="en-US"/>
              <a:t>.</a:t>
            </a:r>
          </a:p>
          <a:p>
            <a:pPr marL="285750" indent="-285750">
              <a:buFont typeface="Arial" panose="020B0604020202020204" pitchFamily="34" charset="0"/>
              <a:buChar char="•"/>
            </a:pPr>
            <a:r>
              <a:rPr lang="en-US"/>
              <a:t>Streams </a:t>
            </a:r>
            <a:r>
              <a:rPr lang="en-US" err="1"/>
              <a:t>voor</a:t>
            </a:r>
            <a:r>
              <a:rPr lang="en-US"/>
              <a:t> low-latency levering met fit-for-purpose </a:t>
            </a:r>
            <a:r>
              <a:rPr lang="en-US" err="1"/>
              <a:t>formaten</a:t>
            </a:r>
            <a:r>
              <a:rPr lang="en-US"/>
              <a:t> (</a:t>
            </a:r>
            <a:r>
              <a:rPr lang="en-US" err="1"/>
              <a:t>bv</a:t>
            </a:r>
            <a:r>
              <a:rPr lang="en-US"/>
              <a:t>. Parquet)</a:t>
            </a:r>
          </a:p>
          <a:p>
            <a:pPr marL="285750" indent="-285750">
              <a:buFont typeface="Arial" panose="020B0604020202020204" pitchFamily="34" charset="0"/>
              <a:buChar char="•"/>
            </a:pPr>
            <a:r>
              <a:rPr lang="en-US" err="1"/>
              <a:t>Standaard</a:t>
            </a:r>
            <a:r>
              <a:rPr lang="en-US"/>
              <a:t> interfaces </a:t>
            </a:r>
            <a:r>
              <a:rPr lang="en-US" err="1"/>
              <a:t>voor</a:t>
            </a:r>
            <a:r>
              <a:rPr lang="en-US"/>
              <a:t> </a:t>
            </a:r>
            <a:r>
              <a:rPr lang="en-US" err="1"/>
              <a:t>maximale</a:t>
            </a:r>
            <a:r>
              <a:rPr lang="en-US"/>
              <a:t> interop (</a:t>
            </a:r>
            <a:r>
              <a:rPr lang="en-US" err="1"/>
              <a:t>Fiware</a:t>
            </a:r>
            <a:r>
              <a:rPr lang="en-US"/>
              <a:t>, OGC, …)</a:t>
            </a:r>
          </a:p>
          <a:p>
            <a:pPr marL="285750" indent="-285750">
              <a:buFont typeface="Arial" panose="020B0604020202020204" pitchFamily="34" charset="0"/>
              <a:buChar char="•"/>
            </a:pPr>
            <a:r>
              <a:rPr lang="en-US"/>
              <a:t>De </a:t>
            </a:r>
            <a:r>
              <a:rPr lang="en-US" err="1"/>
              <a:t>kracht</a:t>
            </a:r>
            <a:r>
              <a:rPr lang="en-US"/>
              <a:t> van Http </a:t>
            </a:r>
            <a:r>
              <a:rPr lang="en-US" err="1"/>
              <a:t>voor</a:t>
            </a:r>
            <a:r>
              <a:rPr lang="en-US"/>
              <a:t> </a:t>
            </a:r>
            <a:r>
              <a:rPr lang="en-US" err="1"/>
              <a:t>efficiënte</a:t>
            </a:r>
            <a:r>
              <a:rPr lang="en-US"/>
              <a:t> data-transfer</a:t>
            </a:r>
          </a:p>
          <a:p>
            <a:pPr marL="285750" indent="-285750">
              <a:buFont typeface="Arial" panose="020B0604020202020204" pitchFamily="34" charset="0"/>
              <a:buChar char="•"/>
            </a:pPr>
            <a:endParaRPr lang="LID4096"/>
          </a:p>
        </p:txBody>
      </p:sp>
      <p:sp>
        <p:nvSpPr>
          <p:cNvPr id="3" name="Titel 2">
            <a:extLst>
              <a:ext uri="{FF2B5EF4-FFF2-40B4-BE49-F238E27FC236}">
                <a16:creationId xmlns:a16="http://schemas.microsoft.com/office/drawing/2014/main" id="{0D9C3D21-AE8B-491D-B8D8-2C8B3AFB52E2}"/>
              </a:ext>
            </a:extLst>
          </p:cNvPr>
          <p:cNvSpPr>
            <a:spLocks noGrp="1"/>
          </p:cNvSpPr>
          <p:nvPr>
            <p:ph type="title"/>
          </p:nvPr>
        </p:nvSpPr>
        <p:spPr/>
        <p:txBody>
          <a:bodyPr/>
          <a:lstStyle/>
          <a:p>
            <a:r>
              <a:rPr lang="en-US"/>
              <a:t>Service</a:t>
            </a:r>
            <a:endParaRPr lang="LID4096"/>
          </a:p>
        </p:txBody>
      </p:sp>
      <p:pic>
        <p:nvPicPr>
          <p:cNvPr id="6" name="Afbeelding 5">
            <a:extLst>
              <a:ext uri="{FF2B5EF4-FFF2-40B4-BE49-F238E27FC236}">
                <a16:creationId xmlns:a16="http://schemas.microsoft.com/office/drawing/2014/main" id="{71C9306A-4AF9-4FFA-9C58-F7815C6340E8}"/>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96000" y="897189"/>
            <a:ext cx="5427420" cy="5254572"/>
          </a:xfrm>
          <a:prstGeom prst="rect">
            <a:avLst/>
          </a:prstGeom>
        </p:spPr>
      </p:pic>
    </p:spTree>
    <p:extLst>
      <p:ext uri="{BB962C8B-B14F-4D97-AF65-F5344CB8AC3E}">
        <p14:creationId xmlns:p14="http://schemas.microsoft.com/office/powerpoint/2010/main" val="1188273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44A9C4CE-C7CE-4DC0-ADD4-6C8C55EEC9AD}"/>
              </a:ext>
            </a:extLst>
          </p:cNvPr>
          <p:cNvSpPr>
            <a:spLocks noGrp="1"/>
          </p:cNvSpPr>
          <p:nvPr>
            <p:ph type="body" sz="quarter" idx="10"/>
          </p:nvPr>
        </p:nvSpPr>
        <p:spPr>
          <a:xfrm>
            <a:off x="720725" y="1799999"/>
            <a:ext cx="4679950" cy="3960000"/>
          </a:xfrm>
        </p:spPr>
        <p:txBody>
          <a:bodyPr>
            <a:normAutofit fontScale="92500" lnSpcReduction="20000"/>
          </a:bodyPr>
          <a:lstStyle/>
          <a:p>
            <a:r>
              <a:rPr lang="en-US" dirty="0" err="1"/>
              <a:t>Catalogus</a:t>
            </a:r>
            <a:r>
              <a:rPr lang="en-US" dirty="0"/>
              <a:t> van </a:t>
            </a:r>
            <a:r>
              <a:rPr lang="en-US" dirty="0" err="1"/>
              <a:t>databronnen</a:t>
            </a:r>
            <a:r>
              <a:rPr lang="en-US" dirty="0"/>
              <a:t> met metadata</a:t>
            </a:r>
          </a:p>
          <a:p>
            <a:r>
              <a:rPr lang="en-US" dirty="0" err="1"/>
              <a:t>Beheert</a:t>
            </a:r>
            <a:r>
              <a:rPr lang="en-US" dirty="0"/>
              <a:t> </a:t>
            </a:r>
            <a:r>
              <a:rPr lang="en-US" i="1" dirty="0"/>
              <a:t>smart data</a:t>
            </a:r>
          </a:p>
          <a:p>
            <a:pPr marL="285750" indent="-285750">
              <a:buFont typeface="Arial" panose="020B0604020202020204" pitchFamily="34" charset="0"/>
              <a:buChar char="•"/>
            </a:pPr>
            <a:r>
              <a:rPr lang="en-US" dirty="0"/>
              <a:t>Refined Schema</a:t>
            </a:r>
          </a:p>
          <a:p>
            <a:pPr marL="645750" lvl="1" indent="-285750"/>
            <a:r>
              <a:rPr lang="en-US" dirty="0"/>
              <a:t>Semantics</a:t>
            </a:r>
          </a:p>
          <a:p>
            <a:pPr marL="645750" lvl="1" indent="-285750"/>
            <a:r>
              <a:rPr lang="en-US" dirty="0"/>
              <a:t>Syntax (schema + format)</a:t>
            </a:r>
          </a:p>
          <a:p>
            <a:pPr marL="645750" lvl="1" indent="-285750"/>
            <a:r>
              <a:rPr lang="en-US" dirty="0"/>
              <a:t>Version</a:t>
            </a:r>
          </a:p>
          <a:p>
            <a:pPr marL="285750" indent="-285750">
              <a:buFont typeface="Arial" panose="020B0604020202020204" pitchFamily="34" charset="0"/>
              <a:buChar char="•"/>
            </a:pPr>
            <a:r>
              <a:rPr lang="en-US" dirty="0"/>
              <a:t>Metadata</a:t>
            </a:r>
          </a:p>
          <a:p>
            <a:endParaRPr lang="en-US" dirty="0"/>
          </a:p>
          <a:p>
            <a:r>
              <a:rPr lang="en-US" dirty="0" err="1"/>
              <a:t>Catalogus</a:t>
            </a:r>
            <a:r>
              <a:rPr lang="en-US" dirty="0"/>
              <a:t> van </a:t>
            </a:r>
            <a:r>
              <a:rPr lang="en-US" dirty="0" err="1"/>
              <a:t>modellen</a:t>
            </a:r>
            <a:r>
              <a:rPr lang="en-US" dirty="0"/>
              <a:t>: model-as-a-service, </a:t>
            </a:r>
            <a:r>
              <a:rPr lang="en-US" dirty="0" err="1"/>
              <a:t>mobiele</a:t>
            </a:r>
            <a:r>
              <a:rPr lang="en-US" dirty="0"/>
              <a:t> </a:t>
            </a:r>
            <a:r>
              <a:rPr lang="en-US" dirty="0" err="1"/>
              <a:t>modellen</a:t>
            </a:r>
            <a:r>
              <a:rPr lang="en-US" dirty="0"/>
              <a:t>, </a:t>
            </a:r>
            <a:r>
              <a:rPr lang="en-US" dirty="0" err="1"/>
              <a:t>koppelbare</a:t>
            </a:r>
            <a:r>
              <a:rPr lang="en-US" dirty="0"/>
              <a:t> </a:t>
            </a:r>
            <a:r>
              <a:rPr lang="en-US" dirty="0" err="1"/>
              <a:t>modellen</a:t>
            </a:r>
            <a:endParaRPr lang="en-US" dirty="0"/>
          </a:p>
          <a:p>
            <a:endParaRPr lang="en-US" dirty="0"/>
          </a:p>
          <a:p>
            <a:r>
              <a:rPr lang="en-US" dirty="0" err="1"/>
              <a:t>Catalogus</a:t>
            </a:r>
            <a:r>
              <a:rPr lang="en-US" dirty="0"/>
              <a:t> van </a:t>
            </a:r>
            <a:r>
              <a:rPr lang="en-US" dirty="0" err="1"/>
              <a:t>herbruikbare</a:t>
            </a:r>
            <a:r>
              <a:rPr lang="en-US" dirty="0"/>
              <a:t> </a:t>
            </a:r>
            <a:r>
              <a:rPr lang="en-US" dirty="0" err="1"/>
              <a:t>componenten</a:t>
            </a:r>
            <a:r>
              <a:rPr lang="en-US" dirty="0"/>
              <a:t>: (RML) mappings, pipeline </a:t>
            </a:r>
            <a:r>
              <a:rPr lang="en-US" dirty="0" err="1"/>
              <a:t>componenten</a:t>
            </a:r>
            <a:r>
              <a:rPr lang="en-US" dirty="0"/>
              <a:t>, services en clients, …</a:t>
            </a:r>
          </a:p>
          <a:p>
            <a:endParaRPr lang="en-US" dirty="0"/>
          </a:p>
          <a:p>
            <a:endParaRPr lang="en-US" dirty="0"/>
          </a:p>
          <a:p>
            <a:endParaRPr lang="en-US" dirty="0"/>
          </a:p>
          <a:p>
            <a:pPr marL="285750" indent="-285750"/>
            <a:endParaRPr lang="en-US" dirty="0"/>
          </a:p>
          <a:p>
            <a:pPr marL="285750" indent="-285750"/>
            <a:endParaRPr lang="LID4096" dirty="0"/>
          </a:p>
        </p:txBody>
      </p:sp>
      <p:sp>
        <p:nvSpPr>
          <p:cNvPr id="3" name="Titel 2">
            <a:extLst>
              <a:ext uri="{FF2B5EF4-FFF2-40B4-BE49-F238E27FC236}">
                <a16:creationId xmlns:a16="http://schemas.microsoft.com/office/drawing/2014/main" id="{AE044823-9FFE-45FE-849E-A6961594F5DC}"/>
              </a:ext>
            </a:extLst>
          </p:cNvPr>
          <p:cNvSpPr>
            <a:spLocks noGrp="1"/>
          </p:cNvSpPr>
          <p:nvPr>
            <p:ph type="title"/>
          </p:nvPr>
        </p:nvSpPr>
        <p:spPr/>
        <p:txBody>
          <a:bodyPr/>
          <a:lstStyle/>
          <a:p>
            <a:r>
              <a:rPr lang="en-US"/>
              <a:t>Broker</a:t>
            </a:r>
            <a:endParaRPr lang="LID4096"/>
          </a:p>
        </p:txBody>
      </p:sp>
      <p:pic>
        <p:nvPicPr>
          <p:cNvPr id="5" name="Afbeelding 4">
            <a:extLst>
              <a:ext uri="{FF2B5EF4-FFF2-40B4-BE49-F238E27FC236}">
                <a16:creationId xmlns:a16="http://schemas.microsoft.com/office/drawing/2014/main" id="{CC1FEAF1-D646-4E35-AC2B-14E6F2DCD715}"/>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00675" y="897189"/>
            <a:ext cx="5367134" cy="5218523"/>
          </a:xfrm>
          <a:prstGeom prst="rect">
            <a:avLst/>
          </a:prstGeom>
        </p:spPr>
      </p:pic>
    </p:spTree>
    <p:extLst>
      <p:ext uri="{BB962C8B-B14F-4D97-AF65-F5344CB8AC3E}">
        <p14:creationId xmlns:p14="http://schemas.microsoft.com/office/powerpoint/2010/main" val="1591148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790948-4FBF-4FFD-AA72-D7DD278B0B63}"/>
              </a:ext>
            </a:extLst>
          </p:cNvPr>
          <p:cNvSpPr>
            <a:spLocks noGrp="1"/>
          </p:cNvSpPr>
          <p:nvPr>
            <p:ph type="body" sz="quarter" idx="10"/>
          </p:nvPr>
        </p:nvSpPr>
        <p:spPr>
          <a:xfrm>
            <a:off x="720725" y="1799999"/>
            <a:ext cx="4718783" cy="3960000"/>
          </a:xfrm>
        </p:spPr>
        <p:txBody>
          <a:bodyPr/>
          <a:lstStyle/>
          <a:p>
            <a:r>
              <a:rPr lang="en-US" err="1"/>
              <a:t>Een</a:t>
            </a:r>
            <a:r>
              <a:rPr lang="en-US"/>
              <a:t> </a:t>
            </a:r>
            <a:r>
              <a:rPr lang="en-US" err="1"/>
              <a:t>virtueel</a:t>
            </a:r>
            <a:r>
              <a:rPr lang="en-US"/>
              <a:t> platform </a:t>
            </a:r>
            <a:r>
              <a:rPr lang="en-US" err="1"/>
              <a:t>bestaande</a:t>
            </a:r>
            <a:r>
              <a:rPr lang="en-US"/>
              <a:t> </a:t>
            </a:r>
            <a:r>
              <a:rPr lang="en-US" err="1"/>
              <a:t>uit</a:t>
            </a:r>
            <a:r>
              <a:rPr lang="en-US"/>
              <a:t> </a:t>
            </a:r>
            <a:r>
              <a:rPr lang="en-US" err="1"/>
              <a:t>verschillende</a:t>
            </a:r>
            <a:r>
              <a:rPr lang="en-US"/>
              <a:t> </a:t>
            </a:r>
            <a:r>
              <a:rPr lang="en-US" i="1"/>
              <a:t>tenants</a:t>
            </a:r>
          </a:p>
          <a:p>
            <a:endParaRPr lang="en-US"/>
          </a:p>
          <a:p>
            <a:pPr marL="285750" indent="-285750">
              <a:buFont typeface="Arial" panose="020B0604020202020204" pitchFamily="34" charset="0"/>
              <a:buChar char="•"/>
            </a:pPr>
            <a:r>
              <a:rPr lang="en-US"/>
              <a:t>Locale en </a:t>
            </a:r>
            <a:r>
              <a:rPr lang="en-US" err="1"/>
              <a:t>bovenlokale</a:t>
            </a:r>
            <a:r>
              <a:rPr lang="en-US"/>
              <a:t> </a:t>
            </a:r>
            <a:r>
              <a:rPr lang="en-US" err="1"/>
              <a:t>besturen</a:t>
            </a:r>
            <a:endParaRPr lang="en-US"/>
          </a:p>
          <a:p>
            <a:pPr marL="285750" indent="-285750">
              <a:buFont typeface="Arial" panose="020B0604020202020204" pitchFamily="34" charset="0"/>
              <a:buChar char="•"/>
            </a:pPr>
            <a:r>
              <a:rPr lang="en-US" err="1"/>
              <a:t>Vlaamse</a:t>
            </a:r>
            <a:r>
              <a:rPr lang="en-US"/>
              <a:t> </a:t>
            </a:r>
            <a:r>
              <a:rPr lang="en-US" err="1"/>
              <a:t>agentschappen</a:t>
            </a:r>
            <a:endParaRPr lang="en-US"/>
          </a:p>
          <a:p>
            <a:pPr marL="285750" indent="-285750">
              <a:buFont typeface="Arial" panose="020B0604020202020204" pitchFamily="34" charset="0"/>
              <a:buChar char="•"/>
            </a:pPr>
            <a:r>
              <a:rPr lang="en-US" err="1"/>
              <a:t>Onderzoeksinstellingen</a:t>
            </a:r>
            <a:endParaRPr lang="en-US"/>
          </a:p>
          <a:p>
            <a:pPr marL="285750" indent="-285750">
              <a:buFont typeface="Arial" panose="020B0604020202020204" pitchFamily="34" charset="0"/>
              <a:buChar char="•"/>
            </a:pPr>
            <a:r>
              <a:rPr lang="en-US" err="1"/>
              <a:t>Intercommunale</a:t>
            </a:r>
            <a:r>
              <a:rPr lang="en-US"/>
              <a:t> </a:t>
            </a:r>
            <a:r>
              <a:rPr lang="en-US" err="1"/>
              <a:t>dienstverleners</a:t>
            </a:r>
            <a:endParaRPr lang="en-US"/>
          </a:p>
          <a:p>
            <a:pPr marL="285750" indent="-285750">
              <a:buFont typeface="Arial" panose="020B0604020202020204" pitchFamily="34" charset="0"/>
              <a:buChar char="•"/>
            </a:pPr>
            <a:r>
              <a:rPr lang="en-US" err="1"/>
              <a:t>Bedrijven</a:t>
            </a:r>
            <a:endParaRPr lang="en-US"/>
          </a:p>
          <a:p>
            <a:endParaRPr lang="nl-BE"/>
          </a:p>
        </p:txBody>
      </p:sp>
      <p:sp>
        <p:nvSpPr>
          <p:cNvPr id="3" name="Title 2">
            <a:extLst>
              <a:ext uri="{FF2B5EF4-FFF2-40B4-BE49-F238E27FC236}">
                <a16:creationId xmlns:a16="http://schemas.microsoft.com/office/drawing/2014/main" id="{3DBAD816-AF9E-4D1A-A43B-C5A7F60D7308}"/>
              </a:ext>
            </a:extLst>
          </p:cNvPr>
          <p:cNvSpPr>
            <a:spLocks noGrp="1"/>
          </p:cNvSpPr>
          <p:nvPr>
            <p:ph type="title"/>
          </p:nvPr>
        </p:nvSpPr>
        <p:spPr/>
        <p:txBody>
          <a:bodyPr/>
          <a:lstStyle/>
          <a:p>
            <a:r>
              <a:rPr lang="en-US"/>
              <a:t>Virtual Smart Data </a:t>
            </a:r>
            <a:r>
              <a:rPr lang="en-US" err="1"/>
              <a:t>Plaform</a:t>
            </a:r>
            <a:endParaRPr lang="nl-BE"/>
          </a:p>
        </p:txBody>
      </p:sp>
      <p:pic>
        <p:nvPicPr>
          <p:cNvPr id="7" name="Afbeelding 6">
            <a:extLst>
              <a:ext uri="{FF2B5EF4-FFF2-40B4-BE49-F238E27FC236}">
                <a16:creationId xmlns:a16="http://schemas.microsoft.com/office/drawing/2014/main" id="{9C222302-2D5C-4F0B-88FF-97FF0157A012}"/>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07816" y="663526"/>
            <a:ext cx="7655998" cy="5530948"/>
          </a:xfrm>
          <a:prstGeom prst="rect">
            <a:avLst/>
          </a:prstGeom>
        </p:spPr>
      </p:pic>
    </p:spTree>
    <p:extLst>
      <p:ext uri="{BB962C8B-B14F-4D97-AF65-F5344CB8AC3E}">
        <p14:creationId xmlns:p14="http://schemas.microsoft.com/office/powerpoint/2010/main" val="93565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6467-8B5E-4D02-BD40-E2B71B396359}"/>
              </a:ext>
            </a:extLst>
          </p:cNvPr>
          <p:cNvSpPr>
            <a:spLocks noGrp="1"/>
          </p:cNvSpPr>
          <p:nvPr>
            <p:ph type="ctrTitle"/>
          </p:nvPr>
        </p:nvSpPr>
        <p:spPr>
          <a:xfrm>
            <a:off x="891298" y="1332507"/>
            <a:ext cx="6985376" cy="3182111"/>
          </a:xfrm>
        </p:spPr>
        <p:txBody>
          <a:bodyPr/>
          <a:lstStyle/>
          <a:p>
            <a:pPr>
              <a:lnSpc>
                <a:spcPct val="90000"/>
              </a:lnSpc>
              <a:spcBef>
                <a:spcPct val="0"/>
              </a:spcBef>
            </a:pPr>
            <a:r>
              <a:rPr lang="en-US" sz="3600" dirty="0">
                <a:latin typeface="FlandersArtSans-Medium" panose="00000600000000000000" pitchFamily="2" charset="0"/>
                <a:ea typeface="+mj-ea"/>
                <a:cs typeface="+mj-cs"/>
              </a:rPr>
              <a:t>Linked Data Event Streams</a:t>
            </a:r>
            <a:endParaRPr lang="nl-BE" sz="3600" dirty="0">
              <a:latin typeface="FlandersArtSans-Medium" panose="00000600000000000000" pitchFamily="2" charset="0"/>
              <a:ea typeface="+mj-ea"/>
              <a:cs typeface="+mj-cs"/>
            </a:endParaRPr>
          </a:p>
        </p:txBody>
      </p:sp>
      <p:sp>
        <p:nvSpPr>
          <p:cNvPr id="4" name="Tekstvak 3">
            <a:extLst>
              <a:ext uri="{FF2B5EF4-FFF2-40B4-BE49-F238E27FC236}">
                <a16:creationId xmlns:a16="http://schemas.microsoft.com/office/drawing/2014/main" id="{D06591C5-6553-4C96-A334-F4B99FF0D7AD}"/>
              </a:ext>
            </a:extLst>
          </p:cNvPr>
          <p:cNvSpPr txBox="1"/>
          <p:nvPr/>
        </p:nvSpPr>
        <p:spPr>
          <a:xfrm>
            <a:off x="797513" y="3297088"/>
            <a:ext cx="6096000" cy="369332"/>
          </a:xfrm>
          <a:prstGeom prst="rect">
            <a:avLst/>
          </a:prstGeom>
          <a:noFill/>
        </p:spPr>
        <p:txBody>
          <a:bodyPr wrap="square">
            <a:spAutoFit/>
          </a:bodyPr>
          <a:lstStyle/>
          <a:p>
            <a:r>
              <a:rPr lang="en-US" dirty="0" err="1"/>
              <a:t>bouwstenen</a:t>
            </a:r>
            <a:r>
              <a:rPr lang="en-US" dirty="0"/>
              <a:t> </a:t>
            </a:r>
            <a:r>
              <a:rPr lang="en-US" dirty="0" err="1"/>
              <a:t>voor</a:t>
            </a:r>
            <a:r>
              <a:rPr lang="en-US" dirty="0"/>
              <a:t> </a:t>
            </a:r>
            <a:r>
              <a:rPr lang="en-US" dirty="0" err="1"/>
              <a:t>een</a:t>
            </a:r>
            <a:r>
              <a:rPr lang="en-US" dirty="0"/>
              <a:t> open sensor data platform</a:t>
            </a:r>
            <a:endParaRPr lang="LID4096" dirty="0"/>
          </a:p>
        </p:txBody>
      </p:sp>
    </p:spTree>
    <p:extLst>
      <p:ext uri="{BB962C8B-B14F-4D97-AF65-F5344CB8AC3E}">
        <p14:creationId xmlns:p14="http://schemas.microsoft.com/office/powerpoint/2010/main" val="212509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9B657-4DC3-4183-9677-0FA3D9C7A7CF}"/>
              </a:ext>
            </a:extLst>
          </p:cNvPr>
          <p:cNvSpPr>
            <a:spLocks noGrp="1"/>
          </p:cNvSpPr>
          <p:nvPr>
            <p:ph type="body" sz="quarter" idx="10"/>
          </p:nvPr>
        </p:nvSpPr>
        <p:spPr>
          <a:xfrm>
            <a:off x="581025" y="3009899"/>
            <a:ext cx="10752138" cy="711201"/>
          </a:xfrm>
        </p:spPr>
        <p:txBody>
          <a:bodyPr vert="horz" lIns="0" tIns="0" rIns="0" bIns="0" rtlCol="0" anchor="ctr" anchorCtr="0">
            <a:normAutofit/>
          </a:bodyPr>
          <a:lstStyle/>
          <a:p>
            <a:pPr algn="ctr">
              <a:lnSpc>
                <a:spcPct val="90000"/>
              </a:lnSpc>
              <a:spcBef>
                <a:spcPct val="0"/>
              </a:spcBef>
            </a:pPr>
            <a:r>
              <a:rPr lang="en-US" sz="4000" err="1">
                <a:latin typeface="FlandersArtSans-Medium"/>
                <a:ea typeface="+mj-ea"/>
                <a:cs typeface="+mj-cs"/>
              </a:rPr>
              <a:t>Inleiding</a:t>
            </a:r>
            <a:r>
              <a:rPr lang="en-US" sz="4000">
                <a:latin typeface="FlandersArtSans-Medium"/>
                <a:ea typeface="+mj-ea"/>
                <a:cs typeface="+mj-cs"/>
              </a:rPr>
              <a:t> en </a:t>
            </a:r>
            <a:r>
              <a:rPr lang="en-US" sz="4000" err="1">
                <a:latin typeface="FlandersArtSans-Medium"/>
                <a:ea typeface="+mj-ea"/>
                <a:cs typeface="+mj-cs"/>
              </a:rPr>
              <a:t>reflectie</a:t>
            </a:r>
            <a:r>
              <a:rPr lang="en-US" sz="4000">
                <a:latin typeface="FlandersArtSans-Medium"/>
                <a:ea typeface="+mj-ea"/>
                <a:cs typeface="+mj-cs"/>
              </a:rPr>
              <a:t> workshop 1</a:t>
            </a:r>
            <a:endParaRPr lang="nl-BE" sz="4000">
              <a:latin typeface="FlandersArtSans-Medium" panose="00000600000000000000" pitchFamily="2" charset="0"/>
              <a:ea typeface="+mj-ea"/>
              <a:cs typeface="+mj-cs"/>
            </a:endParaRPr>
          </a:p>
        </p:txBody>
      </p:sp>
    </p:spTree>
    <p:extLst>
      <p:ext uri="{BB962C8B-B14F-4D97-AF65-F5344CB8AC3E}">
        <p14:creationId xmlns:p14="http://schemas.microsoft.com/office/powerpoint/2010/main" val="4051105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aeaebb574a_0_0"/>
          <p:cNvSpPr txBox="1">
            <a:spLocks noGrp="1"/>
          </p:cNvSpPr>
          <p:nvPr>
            <p:ph type="body" idx="1"/>
          </p:nvPr>
        </p:nvSpPr>
        <p:spPr>
          <a:xfrm>
            <a:off x="641351" y="2332495"/>
            <a:ext cx="11163200" cy="3746579"/>
          </a:xfrm>
          <a:prstGeom prst="rect">
            <a:avLst/>
          </a:prstGeom>
          <a:noFill/>
          <a:ln>
            <a:noFill/>
          </a:ln>
        </p:spPr>
        <p:txBody>
          <a:bodyPr spcFirstLastPara="1" vert="horz" wrap="square" lIns="0" tIns="0" rIns="0" bIns="60933" rtlCol="0" anchor="t" anchorCtr="0">
            <a:noAutofit/>
          </a:bodyPr>
          <a:lstStyle/>
          <a:p>
            <a:pPr indent="0">
              <a:buNone/>
            </a:pPr>
            <a:endParaRPr/>
          </a:p>
          <a:p>
            <a:pPr indent="-455495">
              <a:buSzPts val="1780"/>
              <a:buFont typeface="Calibri"/>
              <a:buChar char="-"/>
            </a:pPr>
            <a:r>
              <a:rPr lang="nl-NL" sz="2133"/>
              <a:t>huidige platformen zijn niet altijd geschikt om grote volumes sensordata aan te bieden op een kostenefficiënte manier</a:t>
            </a:r>
          </a:p>
          <a:p>
            <a:pPr indent="-455495">
              <a:buSzPts val="1780"/>
              <a:buFont typeface="Calibri"/>
              <a:buChar char="-"/>
            </a:pPr>
            <a:endParaRPr lang="nl-NL" sz="2133"/>
          </a:p>
          <a:p>
            <a:pPr indent="-455495">
              <a:buSzPts val="1780"/>
              <a:buFont typeface="Calibri"/>
              <a:buChar char="-"/>
            </a:pPr>
            <a:r>
              <a:rPr lang="nl-NL" sz="2133"/>
              <a:t>smart </a:t>
            </a:r>
            <a:r>
              <a:rPr lang="nl-NL" sz="2133" err="1"/>
              <a:t>city</a:t>
            </a:r>
            <a:r>
              <a:rPr lang="nl-NL" sz="2133"/>
              <a:t> toepassingen zijn vandaag nog te veel maatwerk en onvoldoende schaalbaar</a:t>
            </a:r>
            <a:br>
              <a:rPr lang="nl-NL" sz="2133"/>
            </a:br>
            <a:endParaRPr sz="2133"/>
          </a:p>
          <a:p>
            <a:pPr indent="-455495">
              <a:buSzPts val="1780"/>
              <a:buChar char="-"/>
            </a:pPr>
            <a:r>
              <a:rPr lang="en-US" sz="2133" err="1"/>
              <a:t>sensordata</a:t>
            </a:r>
            <a:r>
              <a:rPr lang="en-US" sz="2133"/>
              <a:t> </a:t>
            </a:r>
            <a:r>
              <a:rPr lang="en-US" sz="2133" err="1"/>
              <a:t>ontstaan</a:t>
            </a:r>
            <a:r>
              <a:rPr lang="en-US" sz="2133"/>
              <a:t> in silo’s </a:t>
            </a:r>
            <a:r>
              <a:rPr lang="en-US" sz="2133" err="1"/>
              <a:t>en</a:t>
            </a:r>
            <a:r>
              <a:rPr lang="en-US" sz="2133"/>
              <a:t> </a:t>
            </a:r>
            <a:r>
              <a:rPr lang="en-US" sz="2133" err="1"/>
              <a:t>bieden</a:t>
            </a:r>
            <a:r>
              <a:rPr lang="en-US" sz="2133"/>
              <a:t> op </a:t>
            </a:r>
            <a:r>
              <a:rPr lang="en-US" sz="2133" err="1"/>
              <a:t>zichzelf</a:t>
            </a:r>
            <a:r>
              <a:rPr lang="en-US" sz="2133"/>
              <a:t> </a:t>
            </a:r>
            <a:r>
              <a:rPr lang="en-US" sz="2133" err="1"/>
              <a:t>onvoldoende</a:t>
            </a:r>
            <a:r>
              <a:rPr lang="en-US" sz="2133"/>
              <a:t> </a:t>
            </a:r>
            <a:r>
              <a:rPr lang="en-US" sz="2133" err="1"/>
              <a:t>meerwaarde</a:t>
            </a:r>
            <a:r>
              <a:rPr lang="en-US" sz="2133"/>
              <a:t> voor </a:t>
            </a:r>
            <a:r>
              <a:rPr lang="en-US" sz="2133" err="1"/>
              <a:t>nieuwe</a:t>
            </a:r>
            <a:r>
              <a:rPr lang="en-US" sz="2133"/>
              <a:t> business </a:t>
            </a:r>
            <a:r>
              <a:rPr lang="en-US" sz="2133" err="1"/>
              <a:t>modellen</a:t>
            </a:r>
            <a:r>
              <a:rPr lang="en-US" sz="2133"/>
              <a:t>, </a:t>
            </a:r>
            <a:r>
              <a:rPr lang="en-US" sz="2133" err="1"/>
              <a:t>niet</a:t>
            </a:r>
            <a:r>
              <a:rPr lang="en-US" sz="2133"/>
              <a:t> </a:t>
            </a:r>
            <a:r>
              <a:rPr lang="en-US" sz="2133" err="1"/>
              <a:t>gestandaardiseerd</a:t>
            </a:r>
            <a:endParaRPr sz="2133"/>
          </a:p>
          <a:p>
            <a:pPr indent="0">
              <a:buNone/>
            </a:pPr>
            <a:endParaRPr sz="2133"/>
          </a:p>
          <a:p>
            <a:pPr indent="-455495">
              <a:buSzPts val="1780"/>
              <a:buChar char="-"/>
            </a:pPr>
            <a:r>
              <a:rPr lang="en-US" sz="2133" err="1"/>
              <a:t>een</a:t>
            </a:r>
            <a:r>
              <a:rPr lang="en-US" sz="2133"/>
              <a:t> </a:t>
            </a:r>
            <a:r>
              <a:rPr lang="en-US" sz="2133" err="1"/>
              <a:t>dreigende</a:t>
            </a:r>
            <a:r>
              <a:rPr lang="en-US" sz="2133"/>
              <a:t> vendor lock-in op </a:t>
            </a:r>
            <a:r>
              <a:rPr lang="en-US" sz="2133" err="1"/>
              <a:t>sensordata</a:t>
            </a:r>
            <a:r>
              <a:rPr lang="en-US" sz="2133"/>
              <a:t> </a:t>
            </a:r>
            <a:r>
              <a:rPr lang="en-US" sz="2133" err="1"/>
              <a:t>en</a:t>
            </a:r>
            <a:r>
              <a:rPr lang="en-US" sz="2133"/>
              <a:t> </a:t>
            </a:r>
            <a:r>
              <a:rPr lang="en-US" sz="2133" err="1"/>
              <a:t>geconsolideerde</a:t>
            </a:r>
            <a:r>
              <a:rPr lang="en-US" sz="2133"/>
              <a:t> smart city </a:t>
            </a:r>
            <a:r>
              <a:rPr lang="en-US" sz="2133" err="1"/>
              <a:t>markt</a:t>
            </a:r>
            <a:r>
              <a:rPr lang="en-US" sz="2133"/>
              <a:t> </a:t>
            </a:r>
            <a:r>
              <a:rPr lang="en-US" sz="2133" err="1"/>
              <a:t>vormt</a:t>
            </a:r>
            <a:r>
              <a:rPr lang="en-US" sz="2133"/>
              <a:t> </a:t>
            </a:r>
            <a:r>
              <a:rPr lang="en-US" sz="2133" err="1"/>
              <a:t>een</a:t>
            </a:r>
            <a:r>
              <a:rPr lang="en-US" sz="2133"/>
              <a:t> </a:t>
            </a:r>
            <a:r>
              <a:rPr lang="en-US" sz="2133" err="1"/>
              <a:t>sterke</a:t>
            </a:r>
            <a:r>
              <a:rPr lang="en-US" sz="2133"/>
              <a:t> rem op de </a:t>
            </a:r>
            <a:r>
              <a:rPr lang="en-US" sz="2133" err="1"/>
              <a:t>innovatie</a:t>
            </a:r>
            <a:endParaRPr sz="2133"/>
          </a:p>
          <a:p>
            <a:pPr indent="0">
              <a:buNone/>
            </a:pPr>
            <a:endParaRPr sz="2667"/>
          </a:p>
        </p:txBody>
      </p:sp>
      <p:sp>
        <p:nvSpPr>
          <p:cNvPr id="118" name="Google Shape;118;gaeaebb574a_0_0"/>
          <p:cNvSpPr txBox="1">
            <a:spLocks noGrp="1"/>
          </p:cNvSpPr>
          <p:nvPr>
            <p:ph type="body" idx="2"/>
          </p:nvPr>
        </p:nvSpPr>
        <p:spPr>
          <a:xfrm>
            <a:off x="642375" y="283613"/>
            <a:ext cx="11161200" cy="788000"/>
          </a:xfrm>
          <a:prstGeom prst="rect">
            <a:avLst/>
          </a:prstGeom>
          <a:noFill/>
          <a:ln>
            <a:noFill/>
          </a:ln>
        </p:spPr>
        <p:txBody>
          <a:bodyPr spcFirstLastPara="1" vert="horz" wrap="square" lIns="0" tIns="0" rIns="0" bIns="60933" rtlCol="0" anchor="t" anchorCtr="0">
            <a:noAutofit/>
          </a:bodyPr>
          <a:lstStyle/>
          <a:p>
            <a:pPr marL="0" indent="0"/>
            <a:r>
              <a:rPr lang="en-US" sz="2800"/>
              <a:t>Recap </a:t>
            </a:r>
            <a:r>
              <a:rPr lang="en-US" sz="2800" err="1"/>
              <a:t>vorige</a:t>
            </a:r>
            <a:r>
              <a:rPr lang="en-US" sz="2800"/>
              <a:t> </a:t>
            </a:r>
            <a:r>
              <a:rPr lang="en-US" sz="2800" err="1"/>
              <a:t>toelichting</a:t>
            </a:r>
            <a:r>
              <a:rPr lang="en-US" sz="2800"/>
              <a:t> </a:t>
            </a:r>
            <a:r>
              <a:rPr lang="en-US" sz="2800" err="1"/>
              <a:t>vanuit</a:t>
            </a:r>
            <a:r>
              <a:rPr lang="en-US" sz="2800"/>
              <a:t> Relance: </a:t>
            </a:r>
          </a:p>
          <a:p>
            <a:pPr marL="0" indent="0"/>
            <a:r>
              <a:rPr lang="en-US" sz="2800" err="1"/>
              <a:t>Probleemstelling</a:t>
            </a:r>
            <a:endParaRPr sz="2800"/>
          </a:p>
        </p:txBody>
      </p:sp>
      <p:sp>
        <p:nvSpPr>
          <p:cNvPr id="119" name="Google Shape;119;gaeaebb574a_0_0"/>
          <p:cNvSpPr txBox="1">
            <a:spLocks noGrp="1"/>
          </p:cNvSpPr>
          <p:nvPr>
            <p:ph type="body" idx="3"/>
          </p:nvPr>
        </p:nvSpPr>
        <p:spPr>
          <a:xfrm>
            <a:off x="641351" y="1505254"/>
            <a:ext cx="11161200" cy="393600"/>
          </a:xfrm>
          <a:prstGeom prst="rect">
            <a:avLst/>
          </a:prstGeom>
          <a:noFill/>
          <a:ln>
            <a:noFill/>
          </a:ln>
        </p:spPr>
        <p:txBody>
          <a:bodyPr spcFirstLastPara="1" vert="horz" wrap="square" lIns="0" tIns="0" rIns="0" bIns="60933" rtlCol="0" anchor="t" anchorCtr="0">
            <a:noAutofit/>
          </a:bodyPr>
          <a:lstStyle/>
          <a:p>
            <a:pPr marL="0" indent="0"/>
            <a:r>
              <a:rPr lang="en-US" sz="2933">
                <a:solidFill>
                  <a:schemeClr val="dk1"/>
                </a:solidFill>
              </a:rPr>
              <a:t>Hoe </a:t>
            </a:r>
            <a:r>
              <a:rPr lang="en-US" sz="2933" err="1">
                <a:solidFill>
                  <a:schemeClr val="dk1"/>
                </a:solidFill>
              </a:rPr>
              <a:t>maken</a:t>
            </a:r>
            <a:r>
              <a:rPr lang="en-US" sz="2933">
                <a:solidFill>
                  <a:schemeClr val="dk1"/>
                </a:solidFill>
              </a:rPr>
              <a:t> we van real time </a:t>
            </a:r>
            <a:r>
              <a:rPr lang="en-US" sz="2933" err="1">
                <a:solidFill>
                  <a:schemeClr val="dk1"/>
                </a:solidFill>
              </a:rPr>
              <a:t>sensordata</a:t>
            </a:r>
            <a:r>
              <a:rPr lang="en-US" sz="2933">
                <a:solidFill>
                  <a:schemeClr val="dk1"/>
                </a:solidFill>
              </a:rPr>
              <a:t> </a:t>
            </a:r>
            <a:r>
              <a:rPr lang="en-US" sz="2933" err="1">
                <a:solidFill>
                  <a:schemeClr val="dk1"/>
                </a:solidFill>
              </a:rPr>
              <a:t>een</a:t>
            </a:r>
            <a:r>
              <a:rPr lang="en-US" sz="2933">
                <a:solidFill>
                  <a:schemeClr val="dk1"/>
                </a:solidFill>
              </a:rPr>
              <a:t> </a:t>
            </a:r>
            <a:r>
              <a:rPr lang="en-US" sz="2933" err="1">
                <a:solidFill>
                  <a:schemeClr val="dk1"/>
                </a:solidFill>
              </a:rPr>
              <a:t>belangrijke</a:t>
            </a:r>
            <a:r>
              <a:rPr lang="en-US" sz="2933">
                <a:solidFill>
                  <a:schemeClr val="dk1"/>
                </a:solidFill>
              </a:rPr>
              <a:t> </a:t>
            </a:r>
            <a:r>
              <a:rPr lang="en-US" sz="2933" err="1">
                <a:solidFill>
                  <a:schemeClr val="dk1"/>
                </a:solidFill>
              </a:rPr>
              <a:t>hefboom</a:t>
            </a:r>
            <a:r>
              <a:rPr lang="en-US" sz="2933">
                <a:solidFill>
                  <a:schemeClr val="dk1"/>
                </a:solidFill>
              </a:rPr>
              <a:t> voor </a:t>
            </a:r>
            <a:r>
              <a:rPr lang="en-US" sz="2933" err="1">
                <a:solidFill>
                  <a:schemeClr val="dk1"/>
                </a:solidFill>
              </a:rPr>
              <a:t>duurzame</a:t>
            </a:r>
            <a:r>
              <a:rPr lang="en-US" sz="2933">
                <a:solidFill>
                  <a:schemeClr val="dk1"/>
                </a:solidFill>
              </a:rPr>
              <a:t> </a:t>
            </a:r>
            <a:r>
              <a:rPr lang="en-US" sz="2933" err="1">
                <a:solidFill>
                  <a:schemeClr val="dk1"/>
                </a:solidFill>
              </a:rPr>
              <a:t>groei</a:t>
            </a:r>
            <a:r>
              <a:rPr lang="en-US" sz="2933">
                <a:solidFill>
                  <a:schemeClr val="dk1"/>
                </a:solidFill>
              </a:rPr>
              <a:t> van de Vlaamse data-</a:t>
            </a:r>
            <a:r>
              <a:rPr lang="en-US" sz="2933" err="1">
                <a:solidFill>
                  <a:schemeClr val="dk1"/>
                </a:solidFill>
              </a:rPr>
              <a:t>economie</a:t>
            </a:r>
            <a:r>
              <a:rPr lang="en-US" sz="2933">
                <a:solidFill>
                  <a:schemeClr val="dk1"/>
                </a:solidFill>
              </a:rPr>
              <a:t>?</a:t>
            </a:r>
          </a:p>
          <a:p>
            <a:pPr marL="0" inden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aec3c9b230_0_35"/>
          <p:cNvSpPr txBox="1">
            <a:spLocks noGrp="1"/>
          </p:cNvSpPr>
          <p:nvPr>
            <p:ph type="body" idx="1"/>
          </p:nvPr>
        </p:nvSpPr>
        <p:spPr>
          <a:xfrm>
            <a:off x="641367" y="2157989"/>
            <a:ext cx="4973600" cy="3578800"/>
          </a:xfrm>
          <a:prstGeom prst="rect">
            <a:avLst/>
          </a:prstGeom>
          <a:noFill/>
          <a:ln>
            <a:noFill/>
          </a:ln>
        </p:spPr>
        <p:txBody>
          <a:bodyPr spcFirstLastPara="1" vert="horz" wrap="square" lIns="0" tIns="0" rIns="0" bIns="60933" rtlCol="0" anchor="t" anchorCtr="0">
            <a:noAutofit/>
          </a:bodyPr>
          <a:lstStyle/>
          <a:p>
            <a:pPr indent="-421629">
              <a:buSzPts val="1380"/>
              <a:buChar char="-"/>
            </a:pPr>
            <a:r>
              <a:rPr lang="en-US" sz="2000" dirty="0" err="1"/>
              <a:t>Herbruikbare</a:t>
            </a:r>
            <a:r>
              <a:rPr lang="en-US" sz="2000" dirty="0"/>
              <a:t> </a:t>
            </a:r>
            <a:r>
              <a:rPr lang="en-US" sz="2000" b="1" dirty="0"/>
              <a:t>open source </a:t>
            </a:r>
            <a:r>
              <a:rPr lang="en-US" sz="2000" b="1" dirty="0" err="1"/>
              <a:t>componenten</a:t>
            </a:r>
            <a:r>
              <a:rPr lang="en-US" sz="2000" b="1" dirty="0"/>
              <a:t> </a:t>
            </a:r>
            <a:r>
              <a:rPr lang="en-US" sz="2000" dirty="0" err="1"/>
              <a:t>aanbieden</a:t>
            </a:r>
            <a:r>
              <a:rPr lang="en-US" sz="2000" dirty="0"/>
              <a:t> </a:t>
            </a:r>
            <a:r>
              <a:rPr lang="en-US" sz="2000" dirty="0" err="1"/>
              <a:t>aan</a:t>
            </a:r>
            <a:r>
              <a:rPr lang="en-US" sz="2000" dirty="0"/>
              <a:t> de </a:t>
            </a:r>
            <a:r>
              <a:rPr lang="en-US" sz="2000" dirty="0" err="1"/>
              <a:t>markt</a:t>
            </a:r>
            <a:r>
              <a:rPr lang="en-US" sz="2000" dirty="0"/>
              <a:t> die </a:t>
            </a:r>
            <a:r>
              <a:rPr lang="en-US" sz="2000" dirty="0" err="1"/>
              <a:t>kostenefficiënte</a:t>
            </a:r>
            <a:r>
              <a:rPr lang="en-US" sz="2000" dirty="0"/>
              <a:t> </a:t>
            </a:r>
            <a:r>
              <a:rPr lang="en-US" sz="2000" dirty="0" err="1"/>
              <a:t>publicatie</a:t>
            </a:r>
            <a:r>
              <a:rPr lang="en-US" sz="2000" dirty="0"/>
              <a:t> van </a:t>
            </a:r>
            <a:r>
              <a:rPr lang="en-US" sz="2000" dirty="0" err="1"/>
              <a:t>grote</a:t>
            </a:r>
            <a:r>
              <a:rPr lang="en-US" sz="2000" dirty="0"/>
              <a:t> volumes </a:t>
            </a:r>
            <a:r>
              <a:rPr lang="en-US" sz="2000" dirty="0" err="1"/>
              <a:t>sensordata</a:t>
            </a:r>
            <a:r>
              <a:rPr lang="en-US" sz="2000" dirty="0"/>
              <a:t> in real time </a:t>
            </a:r>
            <a:r>
              <a:rPr lang="en-US" sz="2000" dirty="0" err="1"/>
              <a:t>toelaat</a:t>
            </a:r>
            <a:r>
              <a:rPr lang="en-US" sz="2000" dirty="0"/>
              <a:t>  - </a:t>
            </a:r>
            <a:r>
              <a:rPr lang="en-US" sz="2000" dirty="0" err="1"/>
              <a:t>interoperabiliteit</a:t>
            </a:r>
            <a:endParaRPr sz="1733" dirty="0">
              <a:solidFill>
                <a:srgbClr val="000000"/>
              </a:solidFill>
            </a:endParaRPr>
          </a:p>
          <a:p>
            <a:pPr indent="0">
              <a:buNone/>
            </a:pPr>
            <a:endParaRPr sz="2000" dirty="0"/>
          </a:p>
          <a:p>
            <a:pPr indent="-413163">
              <a:buSzPts val="1280"/>
              <a:buChar char="-"/>
            </a:pPr>
            <a:r>
              <a:rPr lang="en-US" sz="2000" dirty="0" err="1"/>
              <a:t>Inzetten</a:t>
            </a:r>
            <a:r>
              <a:rPr lang="en-US" sz="2000" dirty="0"/>
              <a:t> op </a:t>
            </a:r>
            <a:r>
              <a:rPr lang="en-US" sz="2000" b="1" dirty="0"/>
              <a:t>open </a:t>
            </a:r>
            <a:r>
              <a:rPr lang="en-US" sz="2000" b="1" dirty="0" err="1"/>
              <a:t>standaarden</a:t>
            </a:r>
            <a:r>
              <a:rPr lang="en-US" sz="2000" b="1" dirty="0"/>
              <a:t> </a:t>
            </a:r>
            <a:r>
              <a:rPr lang="en-US" sz="2000" dirty="0" err="1"/>
              <a:t>zodat</a:t>
            </a:r>
            <a:r>
              <a:rPr lang="en-US" sz="2000" dirty="0"/>
              <a:t> sensor data sensor-</a:t>
            </a:r>
            <a:r>
              <a:rPr lang="en-US" sz="2000" dirty="0" err="1"/>
              <a:t>agnostisch</a:t>
            </a:r>
            <a:r>
              <a:rPr lang="en-US" sz="2000" dirty="0"/>
              <a:t> </a:t>
            </a:r>
            <a:r>
              <a:rPr lang="en-US" sz="2000" dirty="0" err="1"/>
              <a:t>wordt</a:t>
            </a:r>
            <a:r>
              <a:rPr lang="en-US" sz="2000" dirty="0"/>
              <a:t> en ‘</a:t>
            </a:r>
            <a:r>
              <a:rPr lang="en-US" sz="2000" dirty="0" err="1"/>
              <a:t>loskomt</a:t>
            </a:r>
            <a:r>
              <a:rPr lang="en-US" sz="2000" dirty="0"/>
              <a:t>’ van de </a:t>
            </a:r>
            <a:r>
              <a:rPr lang="en-US" sz="2000" dirty="0" err="1"/>
              <a:t>leverancier</a:t>
            </a:r>
            <a:r>
              <a:rPr lang="en-US" sz="2000" dirty="0"/>
              <a:t> </a:t>
            </a:r>
            <a:r>
              <a:rPr lang="en-US" sz="2000" dirty="0" err="1"/>
              <a:t>vd</a:t>
            </a:r>
            <a:r>
              <a:rPr lang="en-US" sz="2000" dirty="0"/>
              <a:t> sensor en </a:t>
            </a:r>
            <a:r>
              <a:rPr lang="en-US" sz="2000" dirty="0" err="1"/>
              <a:t>vlot</a:t>
            </a:r>
            <a:r>
              <a:rPr lang="en-US" sz="2000" dirty="0"/>
              <a:t> </a:t>
            </a:r>
            <a:r>
              <a:rPr lang="en-US" sz="2000" dirty="0" err="1"/>
              <a:t>gerelateerd</a:t>
            </a:r>
            <a:r>
              <a:rPr lang="en-US" sz="2000" dirty="0"/>
              <a:t> </a:t>
            </a:r>
            <a:r>
              <a:rPr lang="en-US" sz="2000" dirty="0" err="1"/>
              <a:t>kan</a:t>
            </a:r>
            <a:r>
              <a:rPr lang="en-US" sz="2000" dirty="0"/>
              <a:t> </a:t>
            </a:r>
            <a:r>
              <a:rPr lang="en-US" sz="2000" dirty="0" err="1"/>
              <a:t>worden</a:t>
            </a:r>
            <a:r>
              <a:rPr lang="en-US" sz="2000" dirty="0"/>
              <a:t> </a:t>
            </a:r>
            <a:r>
              <a:rPr lang="en-US" sz="2000" dirty="0" err="1"/>
              <a:t>aan</a:t>
            </a:r>
            <a:r>
              <a:rPr lang="en-US" sz="2000" dirty="0"/>
              <a:t> slow moving data (vb. </a:t>
            </a:r>
            <a:r>
              <a:rPr lang="en-US" sz="2000" b="1" dirty="0" err="1"/>
              <a:t>basisregisters</a:t>
            </a:r>
            <a:r>
              <a:rPr lang="en-US" sz="2000" dirty="0"/>
              <a:t>)</a:t>
            </a:r>
            <a:endParaRPr dirty="0"/>
          </a:p>
          <a:p>
            <a:pPr indent="-304792">
              <a:buSzPts val="1280"/>
              <a:buNone/>
            </a:pPr>
            <a:endParaRPr sz="2000" dirty="0"/>
          </a:p>
          <a:p>
            <a:pPr indent="-413163">
              <a:buSzPts val="1280"/>
              <a:buChar char="-"/>
            </a:pPr>
            <a:r>
              <a:rPr lang="en-US" sz="2000" b="1" dirty="0" err="1"/>
              <a:t>Ecosysteem</a:t>
            </a:r>
            <a:r>
              <a:rPr lang="en-US" sz="2000" b="1" dirty="0"/>
              <a:t> </a:t>
            </a:r>
            <a:r>
              <a:rPr lang="en-US" sz="2000" dirty="0"/>
              <a:t>van ‘</a:t>
            </a:r>
            <a:r>
              <a:rPr lang="en-US" sz="2000" dirty="0" err="1"/>
              <a:t>samenwerkende</a:t>
            </a:r>
            <a:r>
              <a:rPr lang="en-US" sz="2000" dirty="0"/>
              <a:t>’ sensor </a:t>
            </a:r>
            <a:r>
              <a:rPr lang="en-US" sz="2000" dirty="0" err="1"/>
              <a:t>dataplatformen</a:t>
            </a:r>
            <a:r>
              <a:rPr lang="en-US" sz="2000" dirty="0"/>
              <a:t> tot stand </a:t>
            </a:r>
            <a:r>
              <a:rPr lang="en-US" sz="2000" dirty="0" err="1"/>
              <a:t>brengen</a:t>
            </a:r>
            <a:br>
              <a:rPr lang="en-US" sz="2000" dirty="0"/>
            </a:br>
            <a:endParaRPr sz="2000" dirty="0"/>
          </a:p>
          <a:p>
            <a:pPr indent="0">
              <a:buNone/>
            </a:pPr>
            <a:endParaRPr dirty="0">
              <a:solidFill>
                <a:srgbClr val="FF0000"/>
              </a:solidFill>
            </a:endParaRPr>
          </a:p>
        </p:txBody>
      </p:sp>
      <p:sp>
        <p:nvSpPr>
          <p:cNvPr id="126" name="Google Shape;126;gaec3c9b230_0_35"/>
          <p:cNvSpPr txBox="1">
            <a:spLocks noGrp="1"/>
          </p:cNvSpPr>
          <p:nvPr>
            <p:ph type="body" idx="2"/>
          </p:nvPr>
        </p:nvSpPr>
        <p:spPr>
          <a:xfrm>
            <a:off x="642375" y="283613"/>
            <a:ext cx="11161200" cy="788000"/>
          </a:xfrm>
          <a:prstGeom prst="rect">
            <a:avLst/>
          </a:prstGeom>
          <a:noFill/>
          <a:ln>
            <a:noFill/>
          </a:ln>
        </p:spPr>
        <p:txBody>
          <a:bodyPr spcFirstLastPara="1" vert="horz" wrap="square" lIns="0" tIns="0" rIns="0" bIns="60933" rtlCol="0" anchor="t" anchorCtr="0">
            <a:noAutofit/>
          </a:bodyPr>
          <a:lstStyle/>
          <a:p>
            <a:pPr marL="0" indent="0"/>
            <a:r>
              <a:rPr lang="en-US"/>
              <a:t>Hoe? En welk effect beogen we?</a:t>
            </a:r>
            <a:endParaRPr/>
          </a:p>
        </p:txBody>
      </p:sp>
      <p:sp>
        <p:nvSpPr>
          <p:cNvPr id="127" name="Google Shape;127;gaec3c9b230_0_35"/>
          <p:cNvSpPr txBox="1">
            <a:spLocks noGrp="1"/>
          </p:cNvSpPr>
          <p:nvPr>
            <p:ph type="body" idx="3"/>
          </p:nvPr>
        </p:nvSpPr>
        <p:spPr>
          <a:xfrm>
            <a:off x="599984" y="1071593"/>
            <a:ext cx="11161200" cy="393600"/>
          </a:xfrm>
          <a:prstGeom prst="rect">
            <a:avLst/>
          </a:prstGeom>
          <a:noFill/>
          <a:ln>
            <a:noFill/>
          </a:ln>
        </p:spPr>
        <p:txBody>
          <a:bodyPr spcFirstLastPara="1" vert="horz" wrap="square" lIns="0" tIns="0" rIns="0" bIns="60933" rtlCol="0" anchor="t" anchorCtr="0">
            <a:noAutofit/>
          </a:bodyPr>
          <a:lstStyle/>
          <a:p>
            <a:pPr marL="0" indent="0"/>
            <a:r>
              <a:rPr lang="en-US" sz="2933" dirty="0" err="1">
                <a:solidFill>
                  <a:schemeClr val="dk1"/>
                </a:solidFill>
              </a:rPr>
              <a:t>Sensordata</a:t>
            </a:r>
            <a:r>
              <a:rPr lang="en-US" sz="2933" dirty="0">
                <a:solidFill>
                  <a:schemeClr val="dk1"/>
                </a:solidFill>
              </a:rPr>
              <a:t> </a:t>
            </a:r>
            <a:r>
              <a:rPr lang="en-US" sz="2933" dirty="0" err="1">
                <a:solidFill>
                  <a:schemeClr val="dk1"/>
                </a:solidFill>
              </a:rPr>
              <a:t>zijn</a:t>
            </a:r>
            <a:r>
              <a:rPr lang="en-US" sz="2933" dirty="0">
                <a:solidFill>
                  <a:schemeClr val="dk1"/>
                </a:solidFill>
              </a:rPr>
              <a:t> </a:t>
            </a:r>
            <a:r>
              <a:rPr lang="en-US" sz="2933" dirty="0" err="1">
                <a:solidFill>
                  <a:schemeClr val="dk1"/>
                </a:solidFill>
              </a:rPr>
              <a:t>een</a:t>
            </a:r>
            <a:r>
              <a:rPr lang="en-US" sz="2933" dirty="0">
                <a:solidFill>
                  <a:schemeClr val="dk1"/>
                </a:solidFill>
              </a:rPr>
              <a:t> </a:t>
            </a:r>
            <a:r>
              <a:rPr lang="en-US" sz="2933" dirty="0" err="1">
                <a:solidFill>
                  <a:schemeClr val="dk1"/>
                </a:solidFill>
              </a:rPr>
              <a:t>groeimarkt</a:t>
            </a:r>
            <a:r>
              <a:rPr lang="en-US" sz="2933" dirty="0">
                <a:solidFill>
                  <a:schemeClr val="dk1"/>
                </a:solidFill>
              </a:rPr>
              <a:t> </a:t>
            </a:r>
            <a:r>
              <a:rPr lang="en-US" sz="2933" dirty="0" err="1">
                <a:solidFill>
                  <a:schemeClr val="dk1"/>
                </a:solidFill>
              </a:rPr>
              <a:t>voor</a:t>
            </a:r>
            <a:r>
              <a:rPr lang="en-US" sz="2933" dirty="0">
                <a:solidFill>
                  <a:schemeClr val="dk1"/>
                </a:solidFill>
              </a:rPr>
              <a:t> de data-</a:t>
            </a:r>
            <a:r>
              <a:rPr lang="en-US" sz="2933" dirty="0" err="1">
                <a:solidFill>
                  <a:schemeClr val="dk1"/>
                </a:solidFill>
              </a:rPr>
              <a:t>economie</a:t>
            </a:r>
            <a:r>
              <a:rPr lang="en-US" sz="2933" dirty="0">
                <a:solidFill>
                  <a:schemeClr val="dk1"/>
                </a:solidFill>
              </a:rPr>
              <a:t> van morgen</a:t>
            </a:r>
            <a:endParaRPr dirty="0"/>
          </a:p>
        </p:txBody>
      </p:sp>
      <p:sp>
        <p:nvSpPr>
          <p:cNvPr id="128" name="Google Shape;128;gaec3c9b230_0_35"/>
          <p:cNvSpPr txBox="1"/>
          <p:nvPr/>
        </p:nvSpPr>
        <p:spPr>
          <a:xfrm>
            <a:off x="1147217" y="1572389"/>
            <a:ext cx="4643600" cy="585600"/>
          </a:xfrm>
          <a:prstGeom prst="rect">
            <a:avLst/>
          </a:prstGeom>
          <a:noFill/>
          <a:ln>
            <a:noFill/>
          </a:ln>
        </p:spPr>
        <p:txBody>
          <a:bodyPr spcFirstLastPara="1" wrap="square" lIns="121900" tIns="121900" rIns="121900" bIns="121900" anchor="t" anchorCtr="0">
            <a:noAutofit/>
          </a:bodyPr>
          <a:lstStyle/>
          <a:p>
            <a:pPr>
              <a:buClr>
                <a:srgbClr val="000000"/>
              </a:buClr>
              <a:buSzPts val="1600"/>
            </a:pPr>
            <a:r>
              <a:rPr lang="en-US" sz="2133" b="1" err="1">
                <a:solidFill>
                  <a:srgbClr val="000000"/>
                </a:solidFill>
                <a:latin typeface="Calibri"/>
                <a:ea typeface="Calibri"/>
                <a:cs typeface="Calibri"/>
                <a:sym typeface="Calibri"/>
              </a:rPr>
              <a:t>Doelstellingen</a:t>
            </a:r>
            <a:endParaRPr sz="2133" b="1">
              <a:solidFill>
                <a:srgbClr val="000000"/>
              </a:solidFill>
              <a:latin typeface="Calibri"/>
              <a:ea typeface="Calibri"/>
              <a:cs typeface="Calibri"/>
              <a:sym typeface="Calibri"/>
            </a:endParaRPr>
          </a:p>
        </p:txBody>
      </p:sp>
      <p:sp>
        <p:nvSpPr>
          <p:cNvPr id="129" name="Google Shape;129;gaec3c9b230_0_35"/>
          <p:cNvSpPr txBox="1"/>
          <p:nvPr/>
        </p:nvSpPr>
        <p:spPr>
          <a:xfrm>
            <a:off x="7003867" y="1606377"/>
            <a:ext cx="4643600" cy="585600"/>
          </a:xfrm>
          <a:prstGeom prst="rect">
            <a:avLst/>
          </a:prstGeom>
          <a:noFill/>
          <a:ln>
            <a:noFill/>
          </a:ln>
        </p:spPr>
        <p:txBody>
          <a:bodyPr spcFirstLastPara="1" wrap="square" lIns="121900" tIns="121900" rIns="121900" bIns="121900" anchor="t" anchorCtr="0">
            <a:noAutofit/>
          </a:bodyPr>
          <a:lstStyle/>
          <a:p>
            <a:pPr>
              <a:buClr>
                <a:srgbClr val="000000"/>
              </a:buClr>
              <a:buSzPts val="1600"/>
            </a:pPr>
            <a:r>
              <a:rPr lang="en-US" sz="2133" b="1" dirty="0">
                <a:solidFill>
                  <a:srgbClr val="000000"/>
                </a:solidFill>
                <a:latin typeface="Calibri"/>
                <a:ea typeface="Calibri"/>
                <a:cs typeface="Calibri"/>
                <a:sym typeface="Calibri"/>
              </a:rPr>
              <a:t>Business </a:t>
            </a:r>
            <a:r>
              <a:rPr lang="en-US" sz="2133" b="1" dirty="0" err="1">
                <a:solidFill>
                  <a:srgbClr val="000000"/>
                </a:solidFill>
                <a:latin typeface="Calibri"/>
                <a:ea typeface="Calibri"/>
                <a:cs typeface="Calibri"/>
                <a:sym typeface="Calibri"/>
              </a:rPr>
              <a:t>voordelen</a:t>
            </a:r>
            <a:endParaRPr sz="2133" b="1" dirty="0">
              <a:solidFill>
                <a:srgbClr val="000000"/>
              </a:solidFill>
              <a:latin typeface="Calibri"/>
              <a:ea typeface="Calibri"/>
              <a:cs typeface="Calibri"/>
              <a:sym typeface="Calibri"/>
            </a:endParaRPr>
          </a:p>
        </p:txBody>
      </p:sp>
      <p:sp>
        <p:nvSpPr>
          <p:cNvPr id="130" name="Google Shape;130;gaec3c9b230_0_35"/>
          <p:cNvSpPr txBox="1"/>
          <p:nvPr/>
        </p:nvSpPr>
        <p:spPr>
          <a:xfrm>
            <a:off x="6401184" y="2026828"/>
            <a:ext cx="5360000" cy="3600400"/>
          </a:xfrm>
          <a:prstGeom prst="rect">
            <a:avLst/>
          </a:prstGeom>
          <a:noFill/>
          <a:ln>
            <a:noFill/>
          </a:ln>
        </p:spPr>
        <p:txBody>
          <a:bodyPr spcFirstLastPara="1" wrap="square" lIns="121900" tIns="121900" rIns="121900" bIns="121900" anchor="t" anchorCtr="0">
            <a:noAutofit/>
          </a:bodyPr>
          <a:lstStyle/>
          <a:p>
            <a:pPr marL="609585" indent="-431789">
              <a:buClr>
                <a:srgbClr val="000000"/>
              </a:buClr>
              <a:buSzPts val="1500"/>
              <a:buFont typeface="Calibri"/>
              <a:buChar char="-"/>
            </a:pPr>
            <a:r>
              <a:rPr lang="en-US" sz="2000" err="1">
                <a:solidFill>
                  <a:srgbClr val="000000"/>
                </a:solidFill>
                <a:latin typeface="Calibri"/>
                <a:ea typeface="Calibri"/>
                <a:cs typeface="Calibri"/>
                <a:sym typeface="Calibri"/>
              </a:rPr>
              <a:t>Innovatiesnelheid</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en</a:t>
            </a:r>
            <a:r>
              <a:rPr lang="en-US" sz="2000">
                <a:solidFill>
                  <a:srgbClr val="000000"/>
                </a:solidFill>
                <a:latin typeface="Calibri"/>
                <a:ea typeface="Calibri"/>
                <a:cs typeface="Calibri"/>
                <a:sym typeface="Calibri"/>
              </a:rPr>
              <a:t> time to market van Vlaamse </a:t>
            </a:r>
            <a:r>
              <a:rPr lang="en-US" sz="2000" err="1">
                <a:solidFill>
                  <a:srgbClr val="000000"/>
                </a:solidFill>
                <a:latin typeface="Calibri"/>
                <a:ea typeface="Calibri"/>
                <a:cs typeface="Calibri"/>
                <a:sym typeface="Calibri"/>
              </a:rPr>
              <a:t>bedrijven</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gevoelig</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verhogen</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Dit</a:t>
            </a:r>
            <a:r>
              <a:rPr lang="en-US" sz="2000">
                <a:solidFill>
                  <a:srgbClr val="000000"/>
                </a:solidFill>
                <a:latin typeface="Calibri"/>
                <a:ea typeface="Calibri"/>
                <a:cs typeface="Calibri"/>
                <a:sym typeface="Calibri"/>
              </a:rPr>
              <a:t> is </a:t>
            </a:r>
            <a:r>
              <a:rPr lang="en-US" sz="2000" err="1">
                <a:solidFill>
                  <a:srgbClr val="000000"/>
                </a:solidFill>
                <a:latin typeface="Calibri"/>
                <a:ea typeface="Calibri"/>
                <a:cs typeface="Calibri"/>
                <a:sym typeface="Calibri"/>
              </a:rPr>
              <a:t>een</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voorwaarde</a:t>
            </a:r>
            <a:r>
              <a:rPr lang="en-US" sz="2000">
                <a:solidFill>
                  <a:srgbClr val="000000"/>
                </a:solidFill>
                <a:latin typeface="Calibri"/>
                <a:ea typeface="Calibri"/>
                <a:cs typeface="Calibri"/>
                <a:sym typeface="Calibri"/>
              </a:rPr>
              <a:t> voor de </a:t>
            </a:r>
            <a:r>
              <a:rPr lang="en-US" sz="2000" b="1" err="1">
                <a:solidFill>
                  <a:srgbClr val="000000"/>
                </a:solidFill>
                <a:latin typeface="Calibri"/>
                <a:ea typeface="Calibri"/>
                <a:cs typeface="Calibri"/>
                <a:sym typeface="Calibri"/>
              </a:rPr>
              <a:t>veerkracht</a:t>
            </a:r>
            <a:r>
              <a:rPr lang="en-US" sz="2000" b="1">
                <a:solidFill>
                  <a:srgbClr val="000000"/>
                </a:solidFill>
                <a:latin typeface="Calibri"/>
                <a:ea typeface="Calibri"/>
                <a:cs typeface="Calibri"/>
                <a:sym typeface="Calibri"/>
              </a:rPr>
              <a:t> </a:t>
            </a:r>
            <a:r>
              <a:rPr lang="en-US" sz="2000">
                <a:solidFill>
                  <a:srgbClr val="000000"/>
                </a:solidFill>
                <a:latin typeface="Calibri"/>
                <a:ea typeface="Calibri"/>
                <a:cs typeface="Calibri"/>
                <a:sym typeface="Calibri"/>
              </a:rPr>
              <a:t>van </a:t>
            </a:r>
            <a:r>
              <a:rPr lang="en-US" sz="2000" err="1">
                <a:solidFill>
                  <a:srgbClr val="000000"/>
                </a:solidFill>
                <a:latin typeface="Calibri"/>
                <a:ea typeface="Calibri"/>
                <a:cs typeface="Calibri"/>
                <a:sym typeface="Calibri"/>
              </a:rPr>
              <a:t>onze</a:t>
            </a:r>
            <a:r>
              <a:rPr lang="en-US" sz="2000">
                <a:solidFill>
                  <a:srgbClr val="000000"/>
                </a:solidFill>
                <a:latin typeface="Calibri"/>
                <a:ea typeface="Calibri"/>
                <a:cs typeface="Calibri"/>
                <a:sym typeface="Calibri"/>
              </a:rPr>
              <a:t> Vlaamse </a:t>
            </a:r>
            <a:r>
              <a:rPr lang="en-US" sz="2000" err="1">
                <a:solidFill>
                  <a:srgbClr val="000000"/>
                </a:solidFill>
                <a:latin typeface="Calibri"/>
                <a:ea typeface="Calibri"/>
                <a:cs typeface="Calibri"/>
                <a:sym typeface="Calibri"/>
              </a:rPr>
              <a:t>bedrijven</a:t>
            </a:r>
            <a:br>
              <a:rPr lang="en-US" sz="2000" b="1">
                <a:solidFill>
                  <a:srgbClr val="000000"/>
                </a:solidFill>
                <a:latin typeface="Calibri"/>
                <a:ea typeface="Calibri"/>
                <a:cs typeface="Calibri"/>
                <a:sym typeface="Calibri"/>
              </a:rPr>
            </a:br>
            <a:endParaRPr sz="2000" b="1">
              <a:solidFill>
                <a:srgbClr val="000000"/>
              </a:solidFill>
              <a:latin typeface="Calibri"/>
              <a:ea typeface="Calibri"/>
              <a:cs typeface="Calibri"/>
              <a:sym typeface="Calibri"/>
            </a:endParaRPr>
          </a:p>
          <a:p>
            <a:pPr marL="609585" indent="-431789">
              <a:buClr>
                <a:srgbClr val="000000"/>
              </a:buClr>
              <a:buSzPts val="1500"/>
              <a:buFont typeface="Calibri"/>
              <a:buChar char="-"/>
            </a:pPr>
            <a:r>
              <a:rPr lang="en-US" sz="2000" b="1">
                <a:solidFill>
                  <a:srgbClr val="000000"/>
                </a:solidFill>
                <a:latin typeface="Calibri"/>
                <a:ea typeface="Calibri"/>
                <a:cs typeface="Calibri"/>
                <a:sym typeface="Calibri"/>
              </a:rPr>
              <a:t>Realtime</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en</a:t>
            </a:r>
            <a:r>
              <a:rPr lang="en-US" sz="2000">
                <a:solidFill>
                  <a:srgbClr val="000000"/>
                </a:solidFill>
                <a:latin typeface="Calibri"/>
                <a:ea typeface="Calibri"/>
                <a:cs typeface="Calibri"/>
                <a:sym typeface="Calibri"/>
              </a:rPr>
              <a:t> </a:t>
            </a:r>
            <a:r>
              <a:rPr lang="en-US" sz="2000" b="1" err="1">
                <a:solidFill>
                  <a:srgbClr val="000000"/>
                </a:solidFill>
                <a:latin typeface="Calibri"/>
                <a:ea typeface="Calibri"/>
                <a:cs typeface="Calibri"/>
                <a:sym typeface="Calibri"/>
              </a:rPr>
              <a:t>gepersonaliseerde</a:t>
            </a:r>
            <a:r>
              <a:rPr lang="en-US" sz="2000">
                <a:solidFill>
                  <a:srgbClr val="000000"/>
                </a:solidFill>
                <a:latin typeface="Calibri"/>
                <a:ea typeface="Calibri"/>
                <a:cs typeface="Calibri"/>
                <a:sym typeface="Calibri"/>
              </a:rPr>
              <a:t> data </a:t>
            </a:r>
            <a:r>
              <a:rPr lang="en-US" sz="2000" err="1">
                <a:solidFill>
                  <a:srgbClr val="000000"/>
                </a:solidFill>
                <a:latin typeface="Calibri"/>
                <a:ea typeface="Calibri"/>
                <a:cs typeface="Calibri"/>
                <a:sym typeface="Calibri"/>
              </a:rPr>
              <a:t>zijn</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een</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vereiste</a:t>
            </a:r>
            <a:r>
              <a:rPr lang="en-US" sz="2000">
                <a:solidFill>
                  <a:srgbClr val="000000"/>
                </a:solidFill>
                <a:latin typeface="Calibri"/>
                <a:ea typeface="Calibri"/>
                <a:cs typeface="Calibri"/>
                <a:sym typeface="Calibri"/>
              </a:rPr>
              <a:t> voor </a:t>
            </a:r>
            <a:r>
              <a:rPr lang="en-US" sz="2000" err="1">
                <a:solidFill>
                  <a:srgbClr val="000000"/>
                </a:solidFill>
                <a:latin typeface="Calibri"/>
                <a:ea typeface="Calibri"/>
                <a:cs typeface="Calibri"/>
                <a:sym typeface="Calibri"/>
              </a:rPr>
              <a:t>digitale</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transformatie</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geworden</a:t>
            </a:r>
            <a:r>
              <a:rPr lang="en-US" sz="2000">
                <a:solidFill>
                  <a:srgbClr val="000000"/>
                </a:solidFill>
                <a:latin typeface="Calibri"/>
                <a:ea typeface="Calibri"/>
                <a:cs typeface="Calibri"/>
                <a:sym typeface="Calibri"/>
              </a:rPr>
              <a:t> </a:t>
            </a:r>
            <a:endParaRPr sz="2400"/>
          </a:p>
          <a:p>
            <a:pPr marL="177796"/>
            <a:endParaRPr sz="2000">
              <a:solidFill>
                <a:srgbClr val="000000"/>
              </a:solidFill>
              <a:highlight>
                <a:srgbClr val="FFFF00"/>
              </a:highlight>
              <a:latin typeface="Calibri"/>
              <a:ea typeface="Calibri"/>
              <a:cs typeface="Calibri"/>
              <a:sym typeface="Calibri"/>
            </a:endParaRPr>
          </a:p>
          <a:p>
            <a:pPr marL="177796"/>
            <a:endParaRPr sz="2000">
              <a:solidFill>
                <a:srgbClr val="000000"/>
              </a:solidFill>
              <a:highlight>
                <a:srgbClr val="FFFF00"/>
              </a:highlight>
              <a:latin typeface="Calibri"/>
              <a:ea typeface="Calibri"/>
              <a:cs typeface="Calibri"/>
              <a:sym typeface="Calibri"/>
            </a:endParaRPr>
          </a:p>
          <a:p>
            <a:pPr marL="609585" indent="-431789">
              <a:buClr>
                <a:srgbClr val="000000"/>
              </a:buClr>
              <a:buSzPts val="1500"/>
              <a:buFont typeface="Calibri"/>
              <a:buChar char="-"/>
            </a:pPr>
            <a:r>
              <a:rPr lang="en-US" sz="2000">
                <a:solidFill>
                  <a:srgbClr val="000000"/>
                </a:solidFill>
                <a:latin typeface="Calibri"/>
                <a:ea typeface="Calibri"/>
                <a:cs typeface="Calibri"/>
                <a:sym typeface="Calibri"/>
              </a:rPr>
              <a:t>Self Service by design </a:t>
            </a:r>
            <a:r>
              <a:rPr lang="en-US" sz="2000" err="1">
                <a:solidFill>
                  <a:srgbClr val="000000"/>
                </a:solidFill>
                <a:latin typeface="Calibri"/>
                <a:ea typeface="Calibri"/>
                <a:cs typeface="Calibri"/>
                <a:sym typeface="Calibri"/>
              </a:rPr>
              <a:t>en</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betaalbaar</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te</a:t>
            </a:r>
            <a:r>
              <a:rPr lang="en-US" sz="2000">
                <a:solidFill>
                  <a:srgbClr val="000000"/>
                </a:solidFill>
                <a:latin typeface="Calibri"/>
                <a:ea typeface="Calibri"/>
                <a:cs typeface="Calibri"/>
                <a:sym typeface="Calibri"/>
              </a:rPr>
              <a:t> </a:t>
            </a:r>
            <a:r>
              <a:rPr lang="en-US" sz="2000" err="1">
                <a:solidFill>
                  <a:srgbClr val="000000"/>
                </a:solidFill>
                <a:latin typeface="Calibri"/>
                <a:ea typeface="Calibri"/>
                <a:cs typeface="Calibri"/>
                <a:sym typeface="Calibri"/>
              </a:rPr>
              <a:t>gebruiken</a:t>
            </a:r>
            <a:r>
              <a:rPr lang="en-US" sz="2000">
                <a:solidFill>
                  <a:srgbClr val="000000"/>
                </a:solidFill>
                <a:latin typeface="Calibri"/>
                <a:ea typeface="Calibri"/>
                <a:cs typeface="Calibri"/>
                <a:sym typeface="Calibri"/>
              </a:rPr>
              <a:t> door de </a:t>
            </a:r>
            <a:r>
              <a:rPr lang="en-US" sz="2000" b="1" err="1">
                <a:solidFill>
                  <a:srgbClr val="000000"/>
                </a:solidFill>
                <a:latin typeface="Calibri"/>
                <a:ea typeface="Calibri"/>
                <a:cs typeface="Calibri"/>
                <a:sym typeface="Calibri"/>
              </a:rPr>
              <a:t>gehele</a:t>
            </a:r>
            <a:r>
              <a:rPr lang="en-US" sz="2000" b="1">
                <a:solidFill>
                  <a:srgbClr val="000000"/>
                </a:solidFill>
                <a:latin typeface="Calibri"/>
                <a:ea typeface="Calibri"/>
                <a:cs typeface="Calibri"/>
                <a:sym typeface="Calibri"/>
              </a:rPr>
              <a:t> </a:t>
            </a:r>
            <a:r>
              <a:rPr lang="en-US" sz="2000" b="1" err="1">
                <a:solidFill>
                  <a:srgbClr val="000000"/>
                </a:solidFill>
                <a:latin typeface="Calibri"/>
                <a:ea typeface="Calibri"/>
                <a:cs typeface="Calibri"/>
                <a:sym typeface="Calibri"/>
              </a:rPr>
              <a:t>markt</a:t>
            </a:r>
            <a:r>
              <a:rPr lang="en-US" sz="2000" b="1">
                <a:solidFill>
                  <a:srgbClr val="000000"/>
                </a:solidFill>
                <a:latin typeface="Calibri"/>
                <a:ea typeface="Calibri"/>
                <a:cs typeface="Calibri"/>
                <a:sym typeface="Calibri"/>
              </a:rPr>
              <a:t> </a:t>
            </a:r>
            <a:r>
              <a:rPr lang="en-US" sz="2000">
                <a:solidFill>
                  <a:srgbClr val="000000"/>
                </a:solidFill>
                <a:latin typeface="Calibri"/>
                <a:ea typeface="Calibri"/>
                <a:cs typeface="Calibri"/>
                <a:sym typeface="Calibri"/>
              </a:rPr>
              <a:t>(incl KMO)</a:t>
            </a:r>
            <a:endParaRPr sz="20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adcccc3d63_1_37"/>
          <p:cNvSpPr txBox="1">
            <a:spLocks noGrp="1"/>
          </p:cNvSpPr>
          <p:nvPr>
            <p:ph type="body" idx="2"/>
          </p:nvPr>
        </p:nvSpPr>
        <p:spPr>
          <a:xfrm>
            <a:off x="642367" y="283596"/>
            <a:ext cx="11161200" cy="686000"/>
          </a:xfrm>
          <a:prstGeom prst="rect">
            <a:avLst/>
          </a:prstGeom>
          <a:noFill/>
          <a:ln>
            <a:noFill/>
          </a:ln>
        </p:spPr>
        <p:txBody>
          <a:bodyPr spcFirstLastPara="1" vert="horz" wrap="square" lIns="0" tIns="0" rIns="0" bIns="60933" rtlCol="0" anchor="t" anchorCtr="0">
            <a:noAutofit/>
          </a:bodyPr>
          <a:lstStyle/>
          <a:p>
            <a:pPr marL="0" indent="0"/>
            <a:r>
              <a:rPr lang="nl-BE"/>
              <a:t>Sensor data platform</a:t>
            </a:r>
            <a:endParaRPr/>
          </a:p>
        </p:txBody>
      </p:sp>
      <p:sp>
        <p:nvSpPr>
          <p:cNvPr id="137" name="Google Shape;137;gadcccc3d63_1_37"/>
          <p:cNvSpPr txBox="1"/>
          <p:nvPr/>
        </p:nvSpPr>
        <p:spPr>
          <a:xfrm rot="-5400000">
            <a:off x="4498387" y="3521601"/>
            <a:ext cx="4536747" cy="750780"/>
          </a:xfrm>
          <a:prstGeom prst="rect">
            <a:avLst/>
          </a:prstGeom>
          <a:solidFill>
            <a:srgbClr val="FFEB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US" sz="1867" err="1">
                <a:solidFill>
                  <a:srgbClr val="000000"/>
                </a:solidFill>
                <a:latin typeface="Calibri"/>
                <a:ea typeface="Calibri"/>
                <a:cs typeface="Calibri"/>
                <a:sym typeface="Calibri"/>
              </a:rPr>
              <a:t>standaarden</a:t>
            </a:r>
            <a:endParaRPr sz="1867">
              <a:solidFill>
                <a:srgbClr val="000000"/>
              </a:solidFill>
              <a:latin typeface="Calibri"/>
              <a:ea typeface="Calibri"/>
              <a:cs typeface="Calibri"/>
              <a:sym typeface="Calibri"/>
            </a:endParaRPr>
          </a:p>
        </p:txBody>
      </p:sp>
      <p:sp>
        <p:nvSpPr>
          <p:cNvPr id="138" name="Google Shape;138;gadcccc3d63_1_37"/>
          <p:cNvSpPr txBox="1"/>
          <p:nvPr/>
        </p:nvSpPr>
        <p:spPr>
          <a:xfrm rot="-5400000">
            <a:off x="6506763" y="3520782"/>
            <a:ext cx="4536747" cy="750781"/>
          </a:xfrm>
          <a:prstGeom prst="rect">
            <a:avLst/>
          </a:prstGeom>
          <a:solidFill>
            <a:srgbClr val="FFEB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US" sz="1867">
                <a:solidFill>
                  <a:srgbClr val="000000"/>
                </a:solidFill>
                <a:latin typeface="Calibri"/>
                <a:ea typeface="Calibri"/>
                <a:cs typeface="Calibri"/>
                <a:sym typeface="Calibri"/>
              </a:rPr>
              <a:t>governance</a:t>
            </a:r>
            <a:endParaRPr sz="1867">
              <a:solidFill>
                <a:srgbClr val="000000"/>
              </a:solidFill>
              <a:latin typeface="Calibri"/>
              <a:ea typeface="Calibri"/>
              <a:cs typeface="Calibri"/>
              <a:sym typeface="Calibri"/>
            </a:endParaRPr>
          </a:p>
        </p:txBody>
      </p:sp>
      <p:sp>
        <p:nvSpPr>
          <p:cNvPr id="139" name="Google Shape;139;gadcccc3d63_1_37"/>
          <p:cNvSpPr txBox="1"/>
          <p:nvPr/>
        </p:nvSpPr>
        <p:spPr>
          <a:xfrm rot="-5400000">
            <a:off x="5522363" y="3521600"/>
            <a:ext cx="4536747" cy="750781"/>
          </a:xfrm>
          <a:prstGeom prst="rect">
            <a:avLst/>
          </a:prstGeom>
          <a:solidFill>
            <a:srgbClr val="FFEB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US" sz="1867" err="1">
                <a:solidFill>
                  <a:srgbClr val="000000"/>
                </a:solidFill>
                <a:latin typeface="Calibri"/>
                <a:ea typeface="Calibri"/>
                <a:cs typeface="Calibri"/>
                <a:sym typeface="Calibri"/>
              </a:rPr>
              <a:t>ecosysteem</a:t>
            </a:r>
            <a:endParaRPr sz="1867">
              <a:solidFill>
                <a:srgbClr val="000000"/>
              </a:solidFill>
              <a:latin typeface="Calibri"/>
              <a:ea typeface="Calibri"/>
              <a:cs typeface="Calibri"/>
              <a:sym typeface="Calibri"/>
            </a:endParaRPr>
          </a:p>
        </p:txBody>
      </p:sp>
      <p:cxnSp>
        <p:nvCxnSpPr>
          <p:cNvPr id="140" name="Google Shape;140;gadcccc3d63_1_37"/>
          <p:cNvCxnSpPr>
            <a:cxnSpLocks/>
          </p:cNvCxnSpPr>
          <p:nvPr/>
        </p:nvCxnSpPr>
        <p:spPr>
          <a:xfrm flipV="1">
            <a:off x="3649667" y="2385033"/>
            <a:ext cx="0" cy="2767131"/>
          </a:xfrm>
          <a:prstGeom prst="straightConnector1">
            <a:avLst/>
          </a:prstGeom>
          <a:ln w="76200">
            <a:headEnd type="none" w="sm" len="sm"/>
            <a:tailEnd type="triangle" w="med" len="med"/>
          </a:ln>
        </p:spPr>
        <p:style>
          <a:lnRef idx="3">
            <a:schemeClr val="accent1"/>
          </a:lnRef>
          <a:fillRef idx="0">
            <a:schemeClr val="accent1"/>
          </a:fillRef>
          <a:effectRef idx="2">
            <a:schemeClr val="accent1"/>
          </a:effectRef>
          <a:fontRef idx="minor">
            <a:schemeClr val="tx1"/>
          </a:fontRef>
        </p:style>
      </p:cxnSp>
      <p:sp>
        <p:nvSpPr>
          <p:cNvPr id="141" name="Google Shape;141;gadcccc3d63_1_37"/>
          <p:cNvSpPr/>
          <p:nvPr/>
        </p:nvSpPr>
        <p:spPr>
          <a:xfrm>
            <a:off x="1186400" y="5152164"/>
            <a:ext cx="4909600" cy="10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US" sz="1867">
                <a:solidFill>
                  <a:srgbClr val="000000"/>
                </a:solidFill>
                <a:latin typeface="Calibri"/>
                <a:ea typeface="Calibri"/>
                <a:cs typeface="Calibri"/>
                <a:sym typeface="Calibri"/>
              </a:rPr>
              <a:t>Dataleveranciers en sensordatabronnen</a:t>
            </a:r>
            <a:endParaRPr sz="1867">
              <a:solidFill>
                <a:srgbClr val="000000"/>
              </a:solidFill>
              <a:latin typeface="Calibri"/>
              <a:ea typeface="Calibri"/>
              <a:cs typeface="Calibri"/>
              <a:sym typeface="Calibri"/>
            </a:endParaRPr>
          </a:p>
        </p:txBody>
      </p:sp>
      <p:sp>
        <p:nvSpPr>
          <p:cNvPr id="143" name="Google Shape;143;gadcccc3d63_1_37"/>
          <p:cNvSpPr/>
          <p:nvPr/>
        </p:nvSpPr>
        <p:spPr>
          <a:xfrm>
            <a:off x="1186400" y="2983938"/>
            <a:ext cx="4909600" cy="1638201"/>
          </a:xfrm>
          <a:prstGeom prst="rect">
            <a:avLst/>
          </a:prstGeom>
          <a:solidFill>
            <a:schemeClr val="lt2"/>
          </a:solidFill>
          <a:ln w="9525" cap="flat" cmpd="sng">
            <a:solidFill>
              <a:srgbClr val="0070C0"/>
            </a:solidFill>
            <a:prstDash val="lgDash"/>
            <a:round/>
            <a:headEnd type="none" w="sm" len="sm"/>
            <a:tailEnd type="none" w="sm" len="sm"/>
          </a:ln>
        </p:spPr>
        <p:txBody>
          <a:bodyPr spcFirstLastPara="1" wrap="square" lIns="121900" tIns="121900" rIns="121900" bIns="121900" anchor="t" anchorCtr="0">
            <a:noAutofit/>
          </a:bodyPr>
          <a:lstStyle/>
          <a:p>
            <a:pPr>
              <a:buClr>
                <a:srgbClr val="000000"/>
              </a:buClr>
              <a:buSzPts val="1400"/>
            </a:pPr>
            <a:r>
              <a:rPr lang="nl-BE" sz="1867" u="sng">
                <a:solidFill>
                  <a:srgbClr val="000000"/>
                </a:solidFill>
                <a:latin typeface="Calibri"/>
                <a:ea typeface="Calibri"/>
                <a:cs typeface="Calibri"/>
                <a:sym typeface="Calibri"/>
              </a:rPr>
              <a:t>relance</a:t>
            </a:r>
            <a:endParaRPr sz="1867" u="sng">
              <a:solidFill>
                <a:srgbClr val="000000"/>
              </a:solidFill>
              <a:latin typeface="Calibri"/>
              <a:ea typeface="Calibri"/>
              <a:cs typeface="Calibri"/>
              <a:sym typeface="Calibri"/>
            </a:endParaRPr>
          </a:p>
          <a:p>
            <a:pPr>
              <a:buClr>
                <a:srgbClr val="000000"/>
              </a:buClr>
              <a:buSzPts val="1400"/>
            </a:pPr>
            <a:r>
              <a:rPr lang="en-US" sz="1867" err="1">
                <a:solidFill>
                  <a:srgbClr val="000000"/>
                </a:solidFill>
                <a:latin typeface="Calibri"/>
                <a:ea typeface="Calibri"/>
                <a:cs typeface="Calibri"/>
                <a:sym typeface="Calibri"/>
              </a:rPr>
              <a:t>Standaardisering</a:t>
            </a:r>
            <a:r>
              <a:rPr lang="en-US" sz="1867">
                <a:solidFill>
                  <a:srgbClr val="000000"/>
                </a:solidFill>
                <a:latin typeface="Calibri"/>
                <a:ea typeface="Calibri"/>
                <a:cs typeface="Calibri"/>
                <a:sym typeface="Calibri"/>
              </a:rPr>
              <a:t> </a:t>
            </a:r>
            <a:r>
              <a:rPr lang="en-US" sz="1867" err="1">
                <a:solidFill>
                  <a:srgbClr val="000000"/>
                </a:solidFill>
                <a:latin typeface="Calibri"/>
                <a:ea typeface="Calibri"/>
                <a:cs typeface="Calibri"/>
                <a:sym typeface="Calibri"/>
              </a:rPr>
              <a:t>en</a:t>
            </a:r>
            <a:r>
              <a:rPr lang="en-US" sz="1867">
                <a:solidFill>
                  <a:srgbClr val="000000"/>
                </a:solidFill>
                <a:latin typeface="Calibri"/>
                <a:ea typeface="Calibri"/>
                <a:cs typeface="Calibri"/>
                <a:sym typeface="Calibri"/>
              </a:rPr>
              <a:t> </a:t>
            </a:r>
            <a:br>
              <a:rPr lang="en-US" sz="1867">
                <a:solidFill>
                  <a:srgbClr val="000000"/>
                </a:solidFill>
                <a:latin typeface="Calibri"/>
                <a:ea typeface="Calibri"/>
                <a:cs typeface="Calibri"/>
                <a:sym typeface="Calibri"/>
              </a:rPr>
            </a:br>
            <a:r>
              <a:rPr lang="en-US" sz="1867">
                <a:solidFill>
                  <a:srgbClr val="000000"/>
                </a:solidFill>
                <a:latin typeface="Calibri"/>
                <a:ea typeface="Calibri"/>
                <a:cs typeface="Calibri"/>
                <a:sym typeface="Calibri"/>
              </a:rPr>
              <a:t>open source </a:t>
            </a:r>
            <a:r>
              <a:rPr lang="en-US" sz="1867" err="1">
                <a:solidFill>
                  <a:srgbClr val="000000"/>
                </a:solidFill>
                <a:latin typeface="Calibri"/>
                <a:ea typeface="Calibri"/>
                <a:cs typeface="Calibri"/>
                <a:sym typeface="Calibri"/>
              </a:rPr>
              <a:t>componenten</a:t>
            </a:r>
            <a:endParaRPr sz="1867">
              <a:solidFill>
                <a:srgbClr val="000000"/>
              </a:solidFill>
              <a:latin typeface="Calibri"/>
              <a:ea typeface="Calibri"/>
              <a:cs typeface="Calibri"/>
              <a:sym typeface="Calibri"/>
            </a:endParaRPr>
          </a:p>
          <a:p>
            <a:pPr>
              <a:buClr>
                <a:srgbClr val="000000"/>
              </a:buClr>
              <a:buSzPts val="1400"/>
            </a:pPr>
            <a:r>
              <a:rPr lang="en-US" sz="1867">
                <a:solidFill>
                  <a:srgbClr val="000000"/>
                </a:solidFill>
                <a:latin typeface="Calibri"/>
                <a:ea typeface="Calibri"/>
                <a:cs typeface="Calibri"/>
                <a:sym typeface="Calibri"/>
              </a:rPr>
              <a:t>Linked data, </a:t>
            </a:r>
            <a:r>
              <a:rPr lang="en-US" sz="1867" err="1">
                <a:solidFill>
                  <a:srgbClr val="000000"/>
                </a:solidFill>
                <a:latin typeface="Calibri"/>
                <a:ea typeface="Calibri"/>
                <a:cs typeface="Calibri"/>
                <a:sym typeface="Calibri"/>
              </a:rPr>
              <a:t>archivering</a:t>
            </a:r>
            <a:r>
              <a:rPr lang="en-US" sz="1867">
                <a:solidFill>
                  <a:srgbClr val="000000"/>
                </a:solidFill>
                <a:latin typeface="Calibri"/>
                <a:ea typeface="Calibri"/>
                <a:cs typeface="Calibri"/>
                <a:sym typeface="Calibri"/>
              </a:rPr>
              <a:t>, </a:t>
            </a:r>
            <a:r>
              <a:rPr lang="en-US" sz="1867" err="1">
                <a:solidFill>
                  <a:srgbClr val="000000"/>
                </a:solidFill>
                <a:latin typeface="Calibri"/>
                <a:ea typeface="Calibri"/>
                <a:cs typeface="Calibri"/>
                <a:sym typeface="Calibri"/>
              </a:rPr>
              <a:t>indexering</a:t>
            </a:r>
            <a:r>
              <a:rPr lang="en-US" sz="1867">
                <a:solidFill>
                  <a:srgbClr val="000000"/>
                </a:solidFill>
                <a:latin typeface="Calibri"/>
                <a:ea typeface="Calibri"/>
                <a:cs typeface="Calibri"/>
                <a:sym typeface="Calibri"/>
              </a:rPr>
              <a:t>, mapping, …</a:t>
            </a:r>
            <a:endParaRPr sz="1867">
              <a:solidFill>
                <a:srgbClr val="000000"/>
              </a:solidFill>
              <a:latin typeface="Calibri"/>
              <a:ea typeface="Calibri"/>
              <a:cs typeface="Calibri"/>
              <a:sym typeface="Calibri"/>
            </a:endParaRPr>
          </a:p>
        </p:txBody>
      </p:sp>
      <p:sp>
        <p:nvSpPr>
          <p:cNvPr id="142" name="Google Shape;142;gadcccc3d63_1_37"/>
          <p:cNvSpPr/>
          <p:nvPr/>
        </p:nvSpPr>
        <p:spPr>
          <a:xfrm>
            <a:off x="1186400" y="1628633"/>
            <a:ext cx="4909600" cy="75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US" sz="1867">
                <a:solidFill>
                  <a:srgbClr val="000000"/>
                </a:solidFill>
                <a:latin typeface="Calibri"/>
                <a:ea typeface="Calibri"/>
                <a:cs typeface="Calibri"/>
                <a:sym typeface="Calibri"/>
              </a:rPr>
              <a:t>nieuwe businessmodellen op sensordata</a:t>
            </a:r>
            <a:endParaRPr sz="1867">
              <a:solidFill>
                <a:srgbClr val="000000"/>
              </a:solidFill>
              <a:latin typeface="Calibri"/>
              <a:ea typeface="Calibri"/>
              <a:cs typeface="Calibri"/>
              <a:sym typeface="Calibri"/>
            </a:endParaRPr>
          </a:p>
        </p:txBody>
      </p:sp>
      <p:pic>
        <p:nvPicPr>
          <p:cNvPr id="144" name="Google Shape;144;gadcccc3d63_1_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71363" y="3146258"/>
            <a:ext cx="1782051" cy="62234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1534D5-D5DD-4C67-887E-3E8A22E18FD8}"/>
              </a:ext>
            </a:extLst>
          </p:cNvPr>
          <p:cNvSpPr>
            <a:spLocks noGrp="1"/>
          </p:cNvSpPr>
          <p:nvPr>
            <p:ph type="title"/>
          </p:nvPr>
        </p:nvSpPr>
        <p:spPr/>
        <p:txBody>
          <a:bodyPr/>
          <a:lstStyle/>
          <a:p>
            <a:r>
              <a:rPr lang="nl-BE"/>
              <a:t>Wat we beogen…</a:t>
            </a:r>
          </a:p>
        </p:txBody>
      </p:sp>
      <p:sp>
        <p:nvSpPr>
          <p:cNvPr id="3" name="Tijdelijke aanduiding voor inhoud 2">
            <a:extLst>
              <a:ext uri="{FF2B5EF4-FFF2-40B4-BE49-F238E27FC236}">
                <a16:creationId xmlns:a16="http://schemas.microsoft.com/office/drawing/2014/main" id="{C09C3DB4-DD4F-414F-96B7-A01188C5D314}"/>
              </a:ext>
            </a:extLst>
          </p:cNvPr>
          <p:cNvSpPr>
            <a:spLocks noGrp="1"/>
          </p:cNvSpPr>
          <p:nvPr>
            <p:ph idx="1"/>
          </p:nvPr>
        </p:nvSpPr>
        <p:spPr/>
        <p:txBody>
          <a:bodyPr>
            <a:normAutofit/>
          </a:bodyPr>
          <a:lstStyle/>
          <a:p>
            <a:r>
              <a:rPr lang="nl-NL" b="1" dirty="0">
                <a:latin typeface="FlandersArtSans-Medium" panose="00000600000000000000" pitchFamily="50" charset="0"/>
              </a:rPr>
              <a:t>Publicatie</a:t>
            </a:r>
          </a:p>
          <a:p>
            <a:r>
              <a:rPr lang="nl-NL" dirty="0"/>
              <a:t>Moet toelaten om sensordata vlotter duurzaam te publiceren op een </a:t>
            </a:r>
            <a:r>
              <a:rPr lang="nl-NL" dirty="0" err="1"/>
              <a:t>interoperabele</a:t>
            </a:r>
            <a:r>
              <a:rPr lang="nl-NL" dirty="0"/>
              <a:t> manier</a:t>
            </a:r>
          </a:p>
          <a:p>
            <a:pPr marL="285750" indent="-285750">
              <a:buFont typeface="Arial" panose="020B0604020202020204" pitchFamily="34" charset="0"/>
              <a:buChar char="•"/>
            </a:pPr>
            <a:r>
              <a:rPr lang="nl-NL" dirty="0"/>
              <a:t>Afkomstig van vele input formaten</a:t>
            </a:r>
          </a:p>
          <a:p>
            <a:pPr marL="285750" indent="-285750">
              <a:buFont typeface="Arial" panose="020B0604020202020204" pitchFamily="34" charset="0"/>
              <a:buChar char="•"/>
            </a:pPr>
            <a:r>
              <a:rPr lang="nl-NL" dirty="0"/>
              <a:t>Verder bouwen op Oslo standaarden</a:t>
            </a:r>
          </a:p>
          <a:p>
            <a:pPr marL="285750" indent="-285750">
              <a:buFont typeface="Arial" panose="020B0604020202020204" pitchFamily="34" charset="0"/>
              <a:buChar char="•"/>
            </a:pPr>
            <a:r>
              <a:rPr lang="nl-NL" dirty="0"/>
              <a:t>Hergebruik toelaten van reeds uitgevoerde </a:t>
            </a:r>
            <a:r>
              <a:rPr lang="nl-NL" dirty="0" err="1"/>
              <a:t>mapping</a:t>
            </a:r>
            <a:r>
              <a:rPr lang="nl-NL" dirty="0"/>
              <a:t> en optimalisaties door andere partners in het ecosysteem</a:t>
            </a:r>
          </a:p>
          <a:p>
            <a:pPr marL="285750" indent="-285750">
              <a:buFont typeface="Arial" panose="020B0604020202020204" pitchFamily="34" charset="0"/>
              <a:buChar char="•"/>
            </a:pPr>
            <a:r>
              <a:rPr lang="nl-NL" dirty="0"/>
              <a:t>Een oplossing bieden voor gestandaardiseerd archiveren van data</a:t>
            </a:r>
          </a:p>
          <a:p>
            <a:endParaRPr lang="nl-NL" dirty="0"/>
          </a:p>
          <a:p>
            <a:r>
              <a:rPr lang="nl-NL" b="1" dirty="0">
                <a:latin typeface="FlandersArtSans-Medium" panose="00000600000000000000" pitchFamily="50" charset="0"/>
              </a:rPr>
              <a:t>Hergebruik</a:t>
            </a:r>
          </a:p>
          <a:p>
            <a:r>
              <a:rPr lang="nl-NL" dirty="0"/>
              <a:t>Moet toelaten sensor data en context data te raadplegen</a:t>
            </a:r>
          </a:p>
          <a:p>
            <a:pPr marL="285750" indent="-285750">
              <a:buFont typeface="Arial" panose="020B0604020202020204" pitchFamily="34" charset="0"/>
              <a:buChar char="•"/>
            </a:pPr>
            <a:r>
              <a:rPr lang="nl-NL" dirty="0"/>
              <a:t>Voor mens en machine</a:t>
            </a:r>
          </a:p>
          <a:p>
            <a:pPr marL="285750" indent="-285750">
              <a:buFont typeface="Arial" panose="020B0604020202020204" pitchFamily="34" charset="0"/>
              <a:buChar char="•"/>
            </a:pPr>
            <a:r>
              <a:rPr lang="nl-NL" dirty="0"/>
              <a:t>Schaalbaar</a:t>
            </a:r>
          </a:p>
          <a:p>
            <a:pPr marL="285750" indent="-285750">
              <a:buFont typeface="Arial" panose="020B0604020202020204" pitchFamily="34" charset="0"/>
              <a:buChar char="•"/>
            </a:pPr>
            <a:r>
              <a:rPr lang="nl-NL" dirty="0"/>
              <a:t>Puntbevragingen en batch operaties: Makkelijk </a:t>
            </a:r>
            <a:r>
              <a:rPr lang="nl-NL" dirty="0" err="1"/>
              <a:t>bevraagbaar</a:t>
            </a:r>
            <a:r>
              <a:rPr lang="nl-NL" dirty="0"/>
              <a:t> en combineerbaar over domeinen heen</a:t>
            </a:r>
            <a:endParaRPr lang="nl-BE" dirty="0"/>
          </a:p>
        </p:txBody>
      </p:sp>
      <p:sp>
        <p:nvSpPr>
          <p:cNvPr id="4" name="Tijdelijke aanduiding voor voettekst 3">
            <a:extLst>
              <a:ext uri="{FF2B5EF4-FFF2-40B4-BE49-F238E27FC236}">
                <a16:creationId xmlns:a16="http://schemas.microsoft.com/office/drawing/2014/main" id="{F0B62CBE-0353-4F03-B5A2-BA75F3084D86}"/>
              </a:ext>
            </a:extLst>
          </p:cNvPr>
          <p:cNvSpPr>
            <a:spLocks noGrp="1"/>
          </p:cNvSpPr>
          <p:nvPr>
            <p:ph type="ftr" sz="quarter" idx="11"/>
          </p:nvPr>
        </p:nvSpPr>
        <p:spPr/>
        <p:txBody>
          <a:bodyPr/>
          <a:lstStyle/>
          <a:p>
            <a:r>
              <a:rPr lang="nl-BE"/>
              <a:t>Digitaal Vlaanderen \</a:t>
            </a:r>
          </a:p>
        </p:txBody>
      </p:sp>
      <p:sp>
        <p:nvSpPr>
          <p:cNvPr id="5" name="Tijdelijke aanduiding voor dianummer 4">
            <a:extLst>
              <a:ext uri="{FF2B5EF4-FFF2-40B4-BE49-F238E27FC236}">
                <a16:creationId xmlns:a16="http://schemas.microsoft.com/office/drawing/2014/main" id="{78D97D18-C12F-44AD-A537-F72288A9D488}"/>
              </a:ext>
            </a:extLst>
          </p:cNvPr>
          <p:cNvSpPr>
            <a:spLocks noGrp="1"/>
          </p:cNvSpPr>
          <p:nvPr>
            <p:ph type="sldNum" sz="quarter" idx="12"/>
          </p:nvPr>
        </p:nvSpPr>
        <p:spPr/>
        <p:txBody>
          <a:bodyPr/>
          <a:lstStyle/>
          <a:p>
            <a:fld id="{1EABE038-A425-4CC0-917A-1DC3ED725B2E}" type="slidenum">
              <a:rPr lang="nl-BE" smtClean="0"/>
              <a:t>33</a:t>
            </a:fld>
            <a:endParaRPr lang="nl-BE"/>
          </a:p>
        </p:txBody>
      </p:sp>
      <p:sp>
        <p:nvSpPr>
          <p:cNvPr id="6" name="Tijdelijke aanduiding voor tekst 5">
            <a:extLst>
              <a:ext uri="{FF2B5EF4-FFF2-40B4-BE49-F238E27FC236}">
                <a16:creationId xmlns:a16="http://schemas.microsoft.com/office/drawing/2014/main" id="{CEB63A9F-6EC0-4AC6-8AA4-54D35D8D802F}"/>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101546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645ABF-9BF7-41F6-93F9-E24D1486B6C2}"/>
              </a:ext>
            </a:extLst>
          </p:cNvPr>
          <p:cNvSpPr>
            <a:spLocks noGrp="1"/>
          </p:cNvSpPr>
          <p:nvPr>
            <p:ph type="title"/>
          </p:nvPr>
        </p:nvSpPr>
        <p:spPr/>
        <p:txBody>
          <a:bodyPr/>
          <a:lstStyle/>
          <a:p>
            <a:r>
              <a:rPr lang="nl-BE"/>
              <a:t>Hoe?</a:t>
            </a:r>
          </a:p>
        </p:txBody>
      </p:sp>
      <p:sp>
        <p:nvSpPr>
          <p:cNvPr id="3" name="Tijdelijke aanduiding voor inhoud 2">
            <a:extLst>
              <a:ext uri="{FF2B5EF4-FFF2-40B4-BE49-F238E27FC236}">
                <a16:creationId xmlns:a16="http://schemas.microsoft.com/office/drawing/2014/main" id="{0C4D7654-D5C3-4630-AB2D-177B93B0082F}"/>
              </a:ext>
            </a:extLst>
          </p:cNvPr>
          <p:cNvSpPr>
            <a:spLocks noGrp="1"/>
          </p:cNvSpPr>
          <p:nvPr>
            <p:ph idx="1"/>
          </p:nvPr>
        </p:nvSpPr>
        <p:spPr/>
        <p:txBody>
          <a:bodyPr vert="horz" lIns="91440" tIns="45720" rIns="91440" bIns="45720" rtlCol="0" anchor="t">
            <a:normAutofit fontScale="92500" lnSpcReduction="10000"/>
          </a:bodyPr>
          <a:lstStyle/>
          <a:p>
            <a:r>
              <a:rPr lang="nl-BE" sz="1600" b="1" dirty="0">
                <a:latin typeface="FlandersArtSans-Medium" panose="00000600000000000000" pitchFamily="50" charset="0"/>
              </a:rPr>
              <a:t>Standaarden</a:t>
            </a:r>
            <a:endParaRPr lang="nl-BE" sz="1600" b="1" dirty="0">
              <a:latin typeface="FlandersArtSans-Medium" panose="00000600000000000000" pitchFamily="50" charset="0"/>
              <a:cs typeface="Calibri Light"/>
            </a:endParaRPr>
          </a:p>
          <a:p>
            <a:pPr marL="731520" lvl="1" indent="-457200">
              <a:buFont typeface="Arial" panose="020B0604020202020204" pitchFamily="34" charset="0"/>
              <a:buChar char="•"/>
            </a:pPr>
            <a:r>
              <a:rPr lang="nl-BE" sz="1600" dirty="0"/>
              <a:t>We ontwikkelen nieuwe standaarden en implementeren deze.</a:t>
            </a:r>
          </a:p>
          <a:p>
            <a:pPr marL="731520" lvl="1" indent="-457200">
              <a:buFont typeface="Arial" panose="020B0604020202020204" pitchFamily="34" charset="0"/>
              <a:buChar char="•"/>
            </a:pPr>
            <a:r>
              <a:rPr lang="nl-BE" sz="1600" dirty="0"/>
              <a:t>We werken een Europese specificatie uit voor </a:t>
            </a:r>
            <a:r>
              <a:rPr lang="nl-BE" sz="1600" dirty="0" err="1"/>
              <a:t>Linked</a:t>
            </a:r>
            <a:r>
              <a:rPr lang="nl-BE" sz="1600" dirty="0"/>
              <a:t> Data Event streams</a:t>
            </a:r>
            <a:br>
              <a:rPr lang="nl-BE" sz="1600" dirty="0"/>
            </a:br>
            <a:endParaRPr lang="nl-BE" sz="1600" dirty="0"/>
          </a:p>
          <a:p>
            <a:r>
              <a:rPr lang="nl-BE" sz="1600" b="1" dirty="0">
                <a:latin typeface="FlandersArtSans-Medium" panose="00000600000000000000" pitchFamily="50" charset="0"/>
              </a:rPr>
              <a:t>Ecosysteem &amp; Community</a:t>
            </a:r>
            <a:endParaRPr lang="nl-BE" sz="1600" b="1" dirty="0">
              <a:latin typeface="FlandersArtSans-Medium" panose="00000600000000000000" pitchFamily="50" charset="0"/>
              <a:cs typeface="Calibri Light"/>
            </a:endParaRPr>
          </a:p>
          <a:p>
            <a:pPr marL="731520" lvl="1" indent="-457200">
              <a:buFont typeface="Arial" panose="020B0604020202020204" pitchFamily="34" charset="0"/>
              <a:buChar char="•"/>
            </a:pPr>
            <a:r>
              <a:rPr lang="nl-BE" sz="1600" dirty="0"/>
              <a:t>We haken in op bestaande ecosystemen en </a:t>
            </a:r>
            <a:r>
              <a:rPr lang="nl-BE" sz="1600" dirty="0" err="1"/>
              <a:t>communities</a:t>
            </a:r>
            <a:r>
              <a:rPr lang="nl-BE" sz="1600" dirty="0"/>
              <a:t> </a:t>
            </a:r>
          </a:p>
          <a:p>
            <a:pPr marL="731520" lvl="1" indent="-457200">
              <a:buFont typeface="Arial" panose="020B0604020202020204" pitchFamily="34" charset="0"/>
              <a:buChar char="•"/>
            </a:pPr>
            <a:r>
              <a:rPr lang="nl-BE" sz="1600" dirty="0"/>
              <a:t>We zetten een brede ecosysteem werking op poten tussen publieke, privaat en academische wereld (</a:t>
            </a:r>
            <a:r>
              <a:rPr lang="nl-BE" sz="1600" dirty="0" err="1"/>
              <a:t>incl</a:t>
            </a:r>
            <a:r>
              <a:rPr lang="nl-BE" sz="1600" dirty="0"/>
              <a:t> de </a:t>
            </a:r>
            <a:r>
              <a:rPr lang="nl-BE" sz="1600" dirty="0" err="1"/>
              <a:t>developer</a:t>
            </a:r>
            <a:r>
              <a:rPr lang="nl-BE" sz="1600" dirty="0"/>
              <a:t> community) </a:t>
            </a:r>
            <a:r>
              <a:rPr lang="nl-BE" sz="1600" dirty="0">
                <a:sym typeface="Wingdings" panose="05000000000000000000" pitchFamily="2" charset="2"/>
              </a:rPr>
              <a:t> adoptie</a:t>
            </a:r>
          </a:p>
          <a:p>
            <a:pPr marL="731520" lvl="1" indent="-457200">
              <a:buFont typeface="Arial" panose="020B0604020202020204" pitchFamily="34" charset="0"/>
              <a:buChar char="•"/>
            </a:pPr>
            <a:r>
              <a:rPr lang="nl-BE" sz="1600" dirty="0"/>
              <a:t>We supporteren het ecosysteem met een </a:t>
            </a:r>
            <a:r>
              <a:rPr lang="nl-BE" sz="1600" dirty="0" err="1"/>
              <a:t>testbed</a:t>
            </a:r>
            <a:r>
              <a:rPr lang="nl-BE" sz="1600" dirty="0"/>
              <a:t>/incubator, specificaties en bouwblokken</a:t>
            </a:r>
            <a:br>
              <a:rPr lang="nl-BE" sz="1600" dirty="0"/>
            </a:br>
            <a:endParaRPr lang="nl-BE" sz="1600" dirty="0"/>
          </a:p>
          <a:p>
            <a:r>
              <a:rPr lang="nl-BE" sz="1600" b="1" dirty="0" err="1">
                <a:latin typeface="FlandersArtSans-Medium" panose="00000600000000000000" pitchFamily="50" charset="0"/>
              </a:rPr>
              <a:t>Governance</a:t>
            </a:r>
            <a:endParaRPr lang="nl-BE" sz="1600" b="1" dirty="0">
              <a:latin typeface="FlandersArtSans-Medium" panose="00000600000000000000" pitchFamily="50" charset="0"/>
              <a:cs typeface="Calibri Light"/>
            </a:endParaRPr>
          </a:p>
          <a:p>
            <a:pPr marL="731520" lvl="1" indent="-457200">
              <a:buFont typeface="Arial" panose="020B0604020202020204" pitchFamily="34" charset="0"/>
              <a:buChar char="•"/>
            </a:pPr>
            <a:r>
              <a:rPr lang="nl-BE" sz="1600" dirty="0" err="1"/>
              <a:t>Governance</a:t>
            </a:r>
            <a:r>
              <a:rPr lang="nl-BE" sz="1600" dirty="0"/>
              <a:t> van standaarden en bouwblokken</a:t>
            </a:r>
          </a:p>
          <a:p>
            <a:pPr marL="731520" lvl="1" indent="-457200">
              <a:buFont typeface="Arial" panose="020B0604020202020204" pitchFamily="34" charset="0"/>
              <a:buChar char="•"/>
            </a:pPr>
            <a:r>
              <a:rPr lang="nl-BE" sz="1600" dirty="0"/>
              <a:t>Bouwblokken marktplaats</a:t>
            </a:r>
          </a:p>
          <a:p>
            <a:endParaRPr lang="nl-BE" sz="1600" dirty="0"/>
          </a:p>
          <a:p>
            <a:r>
              <a:rPr lang="nl-BE" sz="1600" b="1" dirty="0">
                <a:latin typeface="FlandersArtSans-Medium" panose="00000600000000000000" pitchFamily="50" charset="0"/>
              </a:rPr>
              <a:t>Bouwblokken</a:t>
            </a:r>
            <a:endParaRPr lang="nl-BE" sz="1200" b="1" dirty="0">
              <a:latin typeface="FlandersArtSans-Medium" panose="00000600000000000000" pitchFamily="50" charset="0"/>
              <a:cs typeface="Calibri Light"/>
            </a:endParaRPr>
          </a:p>
          <a:p>
            <a:pPr marL="731520" lvl="1" indent="-457200">
              <a:lnSpc>
                <a:spcPct val="100000"/>
              </a:lnSpc>
              <a:buFont typeface="Arial" panose="020B0604020202020204" pitchFamily="34" charset="0"/>
              <a:buChar char="•"/>
            </a:pPr>
            <a:r>
              <a:rPr lang="nl-BE" sz="1600" dirty="0"/>
              <a:t>Uitwerken bouwblokken als </a:t>
            </a:r>
            <a:r>
              <a:rPr lang="nl-BE" sz="1600" dirty="0" err="1"/>
              <a:t>managed</a:t>
            </a:r>
            <a:r>
              <a:rPr lang="nl-BE" sz="1600" dirty="0"/>
              <a:t> services (sleutelbouwblokken zelf uitwerken) en onderhouden deze.</a:t>
            </a:r>
          </a:p>
        </p:txBody>
      </p:sp>
      <p:sp>
        <p:nvSpPr>
          <p:cNvPr id="4" name="Tijdelijke aanduiding voor voettekst 3">
            <a:extLst>
              <a:ext uri="{FF2B5EF4-FFF2-40B4-BE49-F238E27FC236}">
                <a16:creationId xmlns:a16="http://schemas.microsoft.com/office/drawing/2014/main" id="{FCBF2EE1-EF90-4AB0-B2A2-8432D49AB399}"/>
              </a:ext>
            </a:extLst>
          </p:cNvPr>
          <p:cNvSpPr>
            <a:spLocks noGrp="1"/>
          </p:cNvSpPr>
          <p:nvPr>
            <p:ph type="ftr" sz="quarter" idx="11"/>
          </p:nvPr>
        </p:nvSpPr>
        <p:spPr/>
        <p:txBody>
          <a:bodyPr/>
          <a:lstStyle/>
          <a:p>
            <a:r>
              <a:rPr lang="nl-BE"/>
              <a:t>Digitaal Vlaanderen \</a:t>
            </a:r>
          </a:p>
        </p:txBody>
      </p:sp>
      <p:sp>
        <p:nvSpPr>
          <p:cNvPr id="5" name="Tijdelijke aanduiding voor dianummer 4">
            <a:extLst>
              <a:ext uri="{FF2B5EF4-FFF2-40B4-BE49-F238E27FC236}">
                <a16:creationId xmlns:a16="http://schemas.microsoft.com/office/drawing/2014/main" id="{38F141BD-4588-42B2-9817-7619332BCF07}"/>
              </a:ext>
            </a:extLst>
          </p:cNvPr>
          <p:cNvSpPr>
            <a:spLocks noGrp="1"/>
          </p:cNvSpPr>
          <p:nvPr>
            <p:ph type="sldNum" sz="quarter" idx="12"/>
          </p:nvPr>
        </p:nvSpPr>
        <p:spPr/>
        <p:txBody>
          <a:bodyPr/>
          <a:lstStyle/>
          <a:p>
            <a:fld id="{1EABE038-A425-4CC0-917A-1DC3ED725B2E}" type="slidenum">
              <a:rPr lang="nl-BE" smtClean="0"/>
              <a:t>34</a:t>
            </a:fld>
            <a:endParaRPr lang="nl-BE"/>
          </a:p>
        </p:txBody>
      </p:sp>
      <p:sp>
        <p:nvSpPr>
          <p:cNvPr id="6" name="Tijdelijke aanduiding voor tekst 5">
            <a:extLst>
              <a:ext uri="{FF2B5EF4-FFF2-40B4-BE49-F238E27FC236}">
                <a16:creationId xmlns:a16="http://schemas.microsoft.com/office/drawing/2014/main" id="{211ADD20-7B57-4C71-89B5-AA3C1C0DC76C}"/>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25778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9B657-4DC3-4183-9677-0FA3D9C7A7CF}"/>
              </a:ext>
            </a:extLst>
          </p:cNvPr>
          <p:cNvSpPr>
            <a:spLocks noGrp="1"/>
          </p:cNvSpPr>
          <p:nvPr>
            <p:ph type="body" sz="quarter" idx="10"/>
          </p:nvPr>
        </p:nvSpPr>
        <p:spPr>
          <a:xfrm>
            <a:off x="581025" y="1687286"/>
            <a:ext cx="10752138" cy="4909457"/>
          </a:xfrm>
        </p:spPr>
        <p:txBody>
          <a:bodyPr>
            <a:normAutofit/>
          </a:bodyPr>
          <a:lstStyle/>
          <a:p>
            <a:pPr algn="ctr"/>
            <a:endParaRPr lang="nl-BE" sz="4000" dirty="0"/>
          </a:p>
          <a:p>
            <a:pPr algn="ctr"/>
            <a:r>
              <a:rPr lang="nl-BE" sz="4000" dirty="0"/>
              <a:t>Hoe kunnen bestaande </a:t>
            </a:r>
          </a:p>
          <a:p>
            <a:pPr algn="ctr"/>
            <a:r>
              <a:rPr lang="nl-BE" sz="4000" dirty="0"/>
              <a:t>platformen / architecturen / initiatieven </a:t>
            </a:r>
          </a:p>
          <a:p>
            <a:pPr algn="ctr"/>
            <a:r>
              <a:rPr lang="nl-BE" sz="4000" dirty="0"/>
              <a:t>hieraan bijdragen en/of hiermee aligneren?</a:t>
            </a:r>
          </a:p>
        </p:txBody>
      </p:sp>
      <p:sp>
        <p:nvSpPr>
          <p:cNvPr id="3" name="Title 2">
            <a:extLst>
              <a:ext uri="{FF2B5EF4-FFF2-40B4-BE49-F238E27FC236}">
                <a16:creationId xmlns:a16="http://schemas.microsoft.com/office/drawing/2014/main" id="{165516A9-2A99-469A-BCBC-50D2033A6519}"/>
              </a:ext>
            </a:extLst>
          </p:cNvPr>
          <p:cNvSpPr>
            <a:spLocks noGrp="1"/>
          </p:cNvSpPr>
          <p:nvPr>
            <p:ph type="title"/>
          </p:nvPr>
        </p:nvSpPr>
        <p:spPr/>
        <p:txBody>
          <a:bodyPr>
            <a:normAutofit fontScale="90000"/>
          </a:bodyPr>
          <a:lstStyle/>
          <a:p>
            <a:r>
              <a:rPr lang="en-US" sz="4000"/>
              <a:t>Open </a:t>
            </a:r>
            <a:r>
              <a:rPr lang="en-US" sz="4000" err="1"/>
              <a:t>Discussie</a:t>
            </a:r>
            <a:r>
              <a:rPr lang="en-US" sz="4000"/>
              <a:t> – AS IS</a:t>
            </a:r>
            <a:br>
              <a:rPr lang="en-US" sz="4000"/>
            </a:br>
            <a:endParaRPr lang="nl-BE"/>
          </a:p>
        </p:txBody>
      </p:sp>
      <p:sp>
        <p:nvSpPr>
          <p:cNvPr id="4" name="Rectangle: Rounded Corners 3">
            <a:extLst>
              <a:ext uri="{FF2B5EF4-FFF2-40B4-BE49-F238E27FC236}">
                <a16:creationId xmlns:a16="http://schemas.microsoft.com/office/drawing/2014/main" id="{4B55B893-9803-41C8-B662-FCCAC85135F5}"/>
              </a:ext>
            </a:extLst>
          </p:cNvPr>
          <p:cNvSpPr/>
          <p:nvPr/>
        </p:nvSpPr>
        <p:spPr>
          <a:xfrm rot="19234570">
            <a:off x="186512" y="5359720"/>
            <a:ext cx="1972940" cy="97114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solidFill>
                  <a:schemeClr val="tx1"/>
                </a:solidFill>
              </a:rPr>
              <a:t>KH Open </a:t>
            </a:r>
            <a:r>
              <a:rPr lang="en-US" err="1">
                <a:solidFill>
                  <a:schemeClr val="tx1"/>
                </a:solidFill>
              </a:rPr>
              <a:t>voor</a:t>
            </a:r>
            <a:r>
              <a:rPr lang="en-US">
                <a:solidFill>
                  <a:schemeClr val="tx1"/>
                </a:solidFill>
              </a:rPr>
              <a:t> co-</a:t>
            </a:r>
            <a:r>
              <a:rPr lang="en-US" err="1">
                <a:solidFill>
                  <a:schemeClr val="tx1"/>
                </a:solidFill>
              </a:rPr>
              <a:t>creatie</a:t>
            </a:r>
            <a:endParaRPr lang="nl-BE">
              <a:solidFill>
                <a:schemeClr val="tx1"/>
              </a:solidFill>
            </a:endParaRPr>
          </a:p>
        </p:txBody>
      </p:sp>
      <p:sp>
        <p:nvSpPr>
          <p:cNvPr id="5" name="TextBox 4">
            <a:extLst>
              <a:ext uri="{FF2B5EF4-FFF2-40B4-BE49-F238E27FC236}">
                <a16:creationId xmlns:a16="http://schemas.microsoft.com/office/drawing/2014/main" id="{CC1C9424-17C3-4B7A-B21D-042D02402DF4}"/>
              </a:ext>
            </a:extLst>
          </p:cNvPr>
          <p:cNvSpPr txBox="1"/>
          <p:nvPr/>
        </p:nvSpPr>
        <p:spPr>
          <a:xfrm>
            <a:off x="1872343" y="6008915"/>
            <a:ext cx="9274629" cy="369332"/>
          </a:xfrm>
          <a:prstGeom prst="rect">
            <a:avLst/>
          </a:prstGeom>
          <a:noFill/>
        </p:spPr>
        <p:txBody>
          <a:bodyPr wrap="square" rtlCol="0">
            <a:spAutoFit/>
          </a:bodyPr>
          <a:lstStyle/>
          <a:p>
            <a:r>
              <a:rPr lang="nl-BE"/>
              <a:t>https://vloca-kennishub.vlaanderen.be/vloca-kennishub/Categorie:Data_Broker</a:t>
            </a:r>
          </a:p>
        </p:txBody>
      </p:sp>
    </p:spTree>
    <p:extLst>
      <p:ext uri="{BB962C8B-B14F-4D97-AF65-F5344CB8AC3E}">
        <p14:creationId xmlns:p14="http://schemas.microsoft.com/office/powerpoint/2010/main" val="1472095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9B657-4DC3-4183-9677-0FA3D9C7A7CF}"/>
              </a:ext>
            </a:extLst>
          </p:cNvPr>
          <p:cNvSpPr>
            <a:spLocks noGrp="1"/>
          </p:cNvSpPr>
          <p:nvPr>
            <p:ph type="body" sz="quarter" idx="10"/>
          </p:nvPr>
        </p:nvSpPr>
        <p:spPr>
          <a:xfrm>
            <a:off x="581025" y="1654629"/>
            <a:ext cx="10752138" cy="4713514"/>
          </a:xfrm>
        </p:spPr>
        <p:txBody>
          <a:bodyPr>
            <a:normAutofit/>
          </a:bodyPr>
          <a:lstStyle/>
          <a:p>
            <a:pPr algn="ctr"/>
            <a:endParaRPr lang="nl-BE" sz="4000"/>
          </a:p>
          <a:p>
            <a:pPr algn="ctr"/>
            <a:r>
              <a:rPr lang="nl-BE" sz="4000"/>
              <a:t>Welke initiatieven zitten er aan te komen en hoe kunnen deze hiermee aligneren ?</a:t>
            </a:r>
          </a:p>
        </p:txBody>
      </p:sp>
      <p:sp>
        <p:nvSpPr>
          <p:cNvPr id="3" name="Title 2">
            <a:extLst>
              <a:ext uri="{FF2B5EF4-FFF2-40B4-BE49-F238E27FC236}">
                <a16:creationId xmlns:a16="http://schemas.microsoft.com/office/drawing/2014/main" id="{165516A9-2A99-469A-BCBC-50D2033A6519}"/>
              </a:ext>
            </a:extLst>
          </p:cNvPr>
          <p:cNvSpPr>
            <a:spLocks noGrp="1"/>
          </p:cNvSpPr>
          <p:nvPr>
            <p:ph type="title"/>
          </p:nvPr>
        </p:nvSpPr>
        <p:spPr/>
        <p:txBody>
          <a:bodyPr>
            <a:normAutofit fontScale="90000"/>
          </a:bodyPr>
          <a:lstStyle/>
          <a:p>
            <a:r>
              <a:rPr lang="en-US" sz="4000"/>
              <a:t>Open </a:t>
            </a:r>
            <a:r>
              <a:rPr lang="en-US" sz="4000" err="1"/>
              <a:t>Discussie</a:t>
            </a:r>
            <a:r>
              <a:rPr lang="en-US" sz="4000"/>
              <a:t> – TO BE</a:t>
            </a:r>
            <a:br>
              <a:rPr lang="en-US" sz="4000"/>
            </a:br>
            <a:endParaRPr lang="nl-BE"/>
          </a:p>
        </p:txBody>
      </p:sp>
      <p:sp>
        <p:nvSpPr>
          <p:cNvPr id="4" name="Rectangle: Rounded Corners 3">
            <a:extLst>
              <a:ext uri="{FF2B5EF4-FFF2-40B4-BE49-F238E27FC236}">
                <a16:creationId xmlns:a16="http://schemas.microsoft.com/office/drawing/2014/main" id="{95602103-431E-426B-9F84-73A72FC1708B}"/>
              </a:ext>
            </a:extLst>
          </p:cNvPr>
          <p:cNvSpPr/>
          <p:nvPr/>
        </p:nvSpPr>
        <p:spPr>
          <a:xfrm rot="19234570">
            <a:off x="240940" y="5370881"/>
            <a:ext cx="1972940" cy="97114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solidFill>
                  <a:schemeClr val="tx1"/>
                </a:solidFill>
              </a:rPr>
              <a:t>KH Open </a:t>
            </a:r>
            <a:r>
              <a:rPr lang="en-US" err="1">
                <a:solidFill>
                  <a:schemeClr val="tx1"/>
                </a:solidFill>
              </a:rPr>
              <a:t>voor</a:t>
            </a:r>
            <a:r>
              <a:rPr lang="en-US">
                <a:solidFill>
                  <a:schemeClr val="tx1"/>
                </a:solidFill>
              </a:rPr>
              <a:t> co-</a:t>
            </a:r>
            <a:r>
              <a:rPr lang="en-US" err="1">
                <a:solidFill>
                  <a:schemeClr val="tx1"/>
                </a:solidFill>
              </a:rPr>
              <a:t>creatie</a:t>
            </a:r>
            <a:endParaRPr lang="nl-BE">
              <a:solidFill>
                <a:schemeClr val="tx1"/>
              </a:solidFill>
            </a:endParaRPr>
          </a:p>
        </p:txBody>
      </p:sp>
      <p:sp>
        <p:nvSpPr>
          <p:cNvPr id="5" name="TextBox 4">
            <a:extLst>
              <a:ext uri="{FF2B5EF4-FFF2-40B4-BE49-F238E27FC236}">
                <a16:creationId xmlns:a16="http://schemas.microsoft.com/office/drawing/2014/main" id="{97A9365D-A6A3-4E97-8524-CC4876EECDEC}"/>
              </a:ext>
            </a:extLst>
          </p:cNvPr>
          <p:cNvSpPr txBox="1"/>
          <p:nvPr/>
        </p:nvSpPr>
        <p:spPr>
          <a:xfrm>
            <a:off x="1872343" y="6008915"/>
            <a:ext cx="9274629" cy="369332"/>
          </a:xfrm>
          <a:prstGeom prst="rect">
            <a:avLst/>
          </a:prstGeom>
          <a:noFill/>
        </p:spPr>
        <p:txBody>
          <a:bodyPr wrap="square" rtlCol="0">
            <a:spAutoFit/>
          </a:bodyPr>
          <a:lstStyle/>
          <a:p>
            <a:r>
              <a:rPr lang="nl-BE"/>
              <a:t>https://vloca-kennishub.vlaanderen.be/vloca-kennishub/Categorie:Data_Broker</a:t>
            </a:r>
          </a:p>
        </p:txBody>
      </p:sp>
    </p:spTree>
    <p:extLst>
      <p:ext uri="{BB962C8B-B14F-4D97-AF65-F5344CB8AC3E}">
        <p14:creationId xmlns:p14="http://schemas.microsoft.com/office/powerpoint/2010/main" val="322134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22A71-461B-403D-B533-548A2A551FA6}"/>
              </a:ext>
            </a:extLst>
          </p:cNvPr>
          <p:cNvSpPr>
            <a:spLocks noGrp="1"/>
          </p:cNvSpPr>
          <p:nvPr>
            <p:ph type="title"/>
          </p:nvPr>
        </p:nvSpPr>
        <p:spPr>
          <a:xfrm>
            <a:off x="655900" y="302760"/>
            <a:ext cx="10753200" cy="1080000"/>
          </a:xfrm>
        </p:spPr>
        <p:txBody>
          <a:bodyPr/>
          <a:lstStyle/>
          <a:p>
            <a:r>
              <a:rPr lang="en-US" err="1"/>
              <a:t>Voorbeeld</a:t>
            </a:r>
            <a:r>
              <a:rPr lang="en-US"/>
              <a:t> : </a:t>
            </a:r>
            <a:r>
              <a:rPr lang="en-US" err="1"/>
              <a:t>aanbesteding</a:t>
            </a:r>
            <a:r>
              <a:rPr lang="en-US"/>
              <a:t> B/R/L</a:t>
            </a:r>
            <a:endParaRPr lang="nl-BE"/>
          </a:p>
        </p:txBody>
      </p:sp>
      <p:pic>
        <p:nvPicPr>
          <p:cNvPr id="4" name="Picture 3">
            <a:extLst>
              <a:ext uri="{FF2B5EF4-FFF2-40B4-BE49-F238E27FC236}">
                <a16:creationId xmlns:a16="http://schemas.microsoft.com/office/drawing/2014/main" id="{08E6E9DA-1AE2-4C42-A683-AB10FB2874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20636" y="1081901"/>
            <a:ext cx="7856764" cy="5473339"/>
          </a:xfrm>
          <a:prstGeom prst="rect">
            <a:avLst/>
          </a:prstGeom>
        </p:spPr>
      </p:pic>
    </p:spTree>
    <p:extLst>
      <p:ext uri="{BB962C8B-B14F-4D97-AF65-F5344CB8AC3E}">
        <p14:creationId xmlns:p14="http://schemas.microsoft.com/office/powerpoint/2010/main" val="3297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C50ADA-BE23-4DAC-94E4-231AA5C75F56}"/>
              </a:ext>
            </a:extLst>
          </p:cNvPr>
          <p:cNvSpPr>
            <a:spLocks noGrp="1"/>
          </p:cNvSpPr>
          <p:nvPr>
            <p:ph type="title"/>
          </p:nvPr>
        </p:nvSpPr>
        <p:spPr/>
        <p:txBody>
          <a:bodyPr>
            <a:normAutofit/>
          </a:bodyPr>
          <a:lstStyle/>
          <a:p>
            <a:r>
              <a:rPr lang="nl-BE" sz="3600"/>
              <a:t>Meer informatie</a:t>
            </a:r>
          </a:p>
        </p:txBody>
      </p:sp>
      <p:sp>
        <p:nvSpPr>
          <p:cNvPr id="3" name="Tijdelijke aanduiding voor tekst 2">
            <a:extLst>
              <a:ext uri="{FF2B5EF4-FFF2-40B4-BE49-F238E27FC236}">
                <a16:creationId xmlns:a16="http://schemas.microsoft.com/office/drawing/2014/main" id="{A850E9DD-46E8-4F9E-8DDD-369A5EAE9CF9}"/>
              </a:ext>
            </a:extLst>
          </p:cNvPr>
          <p:cNvSpPr>
            <a:spLocks noGrp="1"/>
          </p:cNvSpPr>
          <p:nvPr>
            <p:ph type="body" sz="quarter" idx="10"/>
          </p:nvPr>
        </p:nvSpPr>
        <p:spPr/>
        <p:txBody>
          <a:bodyPr>
            <a:normAutofit/>
          </a:bodyPr>
          <a:lstStyle/>
          <a:p>
            <a:endParaRPr lang="nl-BE" sz="2400">
              <a:latin typeface="FlandersArtSans-Regular"/>
            </a:endParaRPr>
          </a:p>
          <a:p>
            <a:endParaRPr lang="nl-BE"/>
          </a:p>
        </p:txBody>
      </p:sp>
      <p:pic>
        <p:nvPicPr>
          <p:cNvPr id="4" name="Graphic 4" descr="Internet">
            <a:extLst>
              <a:ext uri="{FF2B5EF4-FFF2-40B4-BE49-F238E27FC236}">
                <a16:creationId xmlns:a16="http://schemas.microsoft.com/office/drawing/2014/main" id="{C5BFB8EE-B7ED-4138-8A4E-B2CAA1745E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51" y="1853540"/>
            <a:ext cx="914400" cy="914400"/>
          </a:xfrm>
          <a:prstGeom prst="rect">
            <a:avLst/>
          </a:prstGeom>
        </p:spPr>
      </p:pic>
      <p:pic>
        <p:nvPicPr>
          <p:cNvPr id="5" name="Graphic 5" descr="E-mail">
            <a:extLst>
              <a:ext uri="{FF2B5EF4-FFF2-40B4-BE49-F238E27FC236}">
                <a16:creationId xmlns:a16="http://schemas.microsoft.com/office/drawing/2014/main" id="{97A48B50-3FA6-448D-BC2E-D7E210B30CF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0436" y="3001489"/>
            <a:ext cx="855024" cy="855024"/>
          </a:xfrm>
          <a:prstGeom prst="rect">
            <a:avLst/>
          </a:prstGeom>
        </p:spPr>
      </p:pic>
      <p:sp>
        <p:nvSpPr>
          <p:cNvPr id="6" name="TextBox 5">
            <a:extLst>
              <a:ext uri="{FF2B5EF4-FFF2-40B4-BE49-F238E27FC236}">
                <a16:creationId xmlns:a16="http://schemas.microsoft.com/office/drawing/2014/main" id="{C9F3706A-9965-4272-89CB-B1117A7372D5}"/>
              </a:ext>
            </a:extLst>
          </p:cNvPr>
          <p:cNvSpPr txBox="1"/>
          <p:nvPr/>
        </p:nvSpPr>
        <p:spPr>
          <a:xfrm>
            <a:off x="1814233" y="3258858"/>
            <a:ext cx="39078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400">
              <a:solidFill>
                <a:srgbClr val="0563C1"/>
              </a:solidFill>
              <a:latin typeface="Calibri"/>
              <a:cs typeface="Calibri"/>
            </a:endParaRPr>
          </a:p>
          <a:p>
            <a:pPr algn="l"/>
            <a:endParaRPr lang="en-US" sz="2400">
              <a:latin typeface="Calibri"/>
              <a:cs typeface="Calibri"/>
            </a:endParaRPr>
          </a:p>
        </p:txBody>
      </p:sp>
      <p:sp>
        <p:nvSpPr>
          <p:cNvPr id="7" name="TextBox 6">
            <a:extLst>
              <a:ext uri="{FF2B5EF4-FFF2-40B4-BE49-F238E27FC236}">
                <a16:creationId xmlns:a16="http://schemas.microsoft.com/office/drawing/2014/main" id="{9F2656BE-97CA-4613-98AD-652A81F27F5D}"/>
              </a:ext>
            </a:extLst>
          </p:cNvPr>
          <p:cNvSpPr txBox="1"/>
          <p:nvPr/>
        </p:nvSpPr>
        <p:spPr>
          <a:xfrm>
            <a:off x="1928632" y="1986577"/>
            <a:ext cx="67251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Calibri"/>
                <a:cs typeface="Calibri"/>
              </a:rPr>
              <a:t>vloca.vlaanderen.be</a:t>
            </a:r>
          </a:p>
          <a:p>
            <a:r>
              <a:rPr lang="en-US" sz="2400">
                <a:latin typeface="Calibri"/>
                <a:cs typeface="Calibri"/>
              </a:rPr>
              <a:t>vloca.vlaanderen.be/trajecten/Mobiliteit-mobipunten/ </a:t>
            </a:r>
          </a:p>
        </p:txBody>
      </p:sp>
      <p:sp>
        <p:nvSpPr>
          <p:cNvPr id="8" name="TextBox 7">
            <a:extLst>
              <a:ext uri="{FF2B5EF4-FFF2-40B4-BE49-F238E27FC236}">
                <a16:creationId xmlns:a16="http://schemas.microsoft.com/office/drawing/2014/main" id="{382FFA14-B29D-4AB0-A7BC-B6989C14C45D}"/>
              </a:ext>
            </a:extLst>
          </p:cNvPr>
          <p:cNvSpPr txBox="1"/>
          <p:nvPr/>
        </p:nvSpPr>
        <p:spPr>
          <a:xfrm>
            <a:off x="2396551" y="24020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563C1"/>
              </a:solidFill>
              <a:latin typeface="Calibri"/>
              <a:cs typeface="Calibri"/>
            </a:endParaRPr>
          </a:p>
        </p:txBody>
      </p:sp>
      <p:sp>
        <p:nvSpPr>
          <p:cNvPr id="9" name="TextBox 6">
            <a:extLst>
              <a:ext uri="{FF2B5EF4-FFF2-40B4-BE49-F238E27FC236}">
                <a16:creationId xmlns:a16="http://schemas.microsoft.com/office/drawing/2014/main" id="{DD2CE4A1-F2B9-4263-9F44-F43982AFC639}"/>
              </a:ext>
            </a:extLst>
          </p:cNvPr>
          <p:cNvSpPr txBox="1"/>
          <p:nvPr/>
        </p:nvSpPr>
        <p:spPr>
          <a:xfrm>
            <a:off x="1928633" y="3366961"/>
            <a:ext cx="30110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Calibri"/>
                <a:cs typeface="Calibri"/>
              </a:rPr>
              <a:t>vloca@vlaanderen.be </a:t>
            </a:r>
          </a:p>
        </p:txBody>
      </p:sp>
    </p:spTree>
    <p:extLst>
      <p:ext uri="{BB962C8B-B14F-4D97-AF65-F5344CB8AC3E}">
        <p14:creationId xmlns:p14="http://schemas.microsoft.com/office/powerpoint/2010/main" val="307392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6F7600D5-C9CC-42DB-BCC8-482C3E4D9647}"/>
              </a:ext>
            </a:extLst>
          </p:cNvPr>
          <p:cNvSpPr/>
          <p:nvPr/>
        </p:nvSpPr>
        <p:spPr>
          <a:xfrm>
            <a:off x="5595470" y="840657"/>
            <a:ext cx="1563329" cy="973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Picture 10" descr="A picture containing table, toy, indoor, cake&#10;&#10;Description automatically generated">
            <a:extLst>
              <a:ext uri="{FF2B5EF4-FFF2-40B4-BE49-F238E27FC236}">
                <a16:creationId xmlns:a16="http://schemas.microsoft.com/office/drawing/2014/main" id="{38CB562B-873F-4FF4-9CFA-C838B22BC3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3839" y="2861554"/>
            <a:ext cx="3714765" cy="1950495"/>
          </a:xfrm>
          <a:prstGeom prst="rect">
            <a:avLst/>
          </a:prstGeom>
        </p:spPr>
      </p:pic>
      <p:sp>
        <p:nvSpPr>
          <p:cNvPr id="16" name="Title 15">
            <a:extLst>
              <a:ext uri="{FF2B5EF4-FFF2-40B4-BE49-F238E27FC236}">
                <a16:creationId xmlns:a16="http://schemas.microsoft.com/office/drawing/2014/main" id="{D896DD0A-2A39-4767-BAE9-70F69801802C}"/>
              </a:ext>
            </a:extLst>
          </p:cNvPr>
          <p:cNvSpPr>
            <a:spLocks noGrp="1"/>
          </p:cNvSpPr>
          <p:nvPr>
            <p:ph type="title"/>
          </p:nvPr>
        </p:nvSpPr>
        <p:spPr>
          <a:xfrm>
            <a:off x="5760362" y="357187"/>
            <a:ext cx="6274322" cy="1383123"/>
          </a:xfrm>
        </p:spPr>
        <p:txBody>
          <a:bodyPr>
            <a:normAutofit/>
          </a:bodyPr>
          <a:lstStyle/>
          <a:p>
            <a:pPr>
              <a:spcBef>
                <a:spcPts val="1200"/>
              </a:spcBef>
            </a:pPr>
            <a:r>
              <a:rPr lang="en-BE" sz="3600"/>
              <a:t>S</a:t>
            </a:r>
            <a:r>
              <a:rPr lang="nl-BE" sz="3600"/>
              <a:t>e</a:t>
            </a:r>
            <a:r>
              <a:rPr lang="en-BE" sz="3600"/>
              <a:t>l</a:t>
            </a:r>
            <a:r>
              <a:rPr lang="nl-BE" sz="3600"/>
              <a:t>e</a:t>
            </a:r>
            <a:r>
              <a:rPr lang="en-BE" sz="3600"/>
              <a:t>c</a:t>
            </a:r>
            <a:r>
              <a:rPr lang="nl-BE" sz="3600"/>
              <a:t>t</a:t>
            </a:r>
            <a:r>
              <a:rPr lang="en-BE" sz="3600"/>
              <a:t>e</a:t>
            </a:r>
            <a:r>
              <a:rPr lang="nl-BE" sz="3600"/>
              <a:t>e</a:t>
            </a:r>
            <a:r>
              <a:rPr lang="en-BE" sz="3600"/>
              <a:t>r </a:t>
            </a:r>
            <a:r>
              <a:rPr lang="nl-BE" sz="3600"/>
              <a:t>S</a:t>
            </a:r>
            <a:r>
              <a:rPr lang="en-BE" sz="3600"/>
              <a:t>m</a:t>
            </a:r>
            <a:r>
              <a:rPr lang="nl-BE" sz="3600"/>
              <a:t>a</a:t>
            </a:r>
            <a:r>
              <a:rPr lang="en-BE" sz="3600"/>
              <a:t>r</a:t>
            </a:r>
            <a:r>
              <a:rPr lang="nl-BE" sz="3600"/>
              <a:t>t</a:t>
            </a:r>
            <a:r>
              <a:rPr lang="en-BE" sz="3600"/>
              <a:t> </a:t>
            </a:r>
            <a:r>
              <a:rPr lang="nl-BE" sz="3600"/>
              <a:t>C</a:t>
            </a:r>
            <a:r>
              <a:rPr lang="en-BE" sz="3600"/>
              <a:t>i</a:t>
            </a:r>
            <a:r>
              <a:rPr lang="nl-BE" sz="3600"/>
              <a:t>t</a:t>
            </a:r>
            <a:r>
              <a:rPr lang="en-BE" sz="3600"/>
              <a:t>y </a:t>
            </a:r>
            <a:r>
              <a:rPr lang="nl-BE" sz="3600"/>
              <a:t>b</a:t>
            </a:r>
            <a:r>
              <a:rPr lang="en-BE" sz="3600"/>
              <a:t>o</a:t>
            </a:r>
            <a:r>
              <a:rPr lang="nl-BE" sz="3600"/>
              <a:t>u</a:t>
            </a:r>
            <a:r>
              <a:rPr lang="en-BE" sz="3600"/>
              <a:t>w</a:t>
            </a:r>
            <a:r>
              <a:rPr lang="nl-BE" sz="3600"/>
              <a:t>s</a:t>
            </a:r>
            <a:r>
              <a:rPr lang="en-BE" sz="3600"/>
              <a:t>t</a:t>
            </a:r>
            <a:r>
              <a:rPr lang="nl-BE" sz="3600"/>
              <a:t>e</a:t>
            </a:r>
            <a:r>
              <a:rPr lang="en-BE" sz="3600"/>
              <a:t>n</a:t>
            </a:r>
            <a:r>
              <a:rPr lang="nl-BE" sz="3600"/>
              <a:t>e</a:t>
            </a:r>
            <a:r>
              <a:rPr lang="en-BE" sz="3600"/>
              <a:t>n</a:t>
            </a:r>
            <a:br>
              <a:rPr lang="en-BE"/>
            </a:br>
            <a:r>
              <a:rPr lang="nl-BE" sz="2000"/>
              <a:t>d</a:t>
            </a:r>
            <a:r>
              <a:rPr lang="en-BE" sz="2000"/>
              <a:t>i</a:t>
            </a:r>
            <a:r>
              <a:rPr lang="nl-BE" sz="2000"/>
              <a:t>e</a:t>
            </a:r>
            <a:r>
              <a:rPr lang="en-BE" sz="2000"/>
              <a:t> </a:t>
            </a:r>
            <a:r>
              <a:rPr lang="nl-BE" sz="2000"/>
              <a:t>v</a:t>
            </a:r>
            <a:r>
              <a:rPr lang="en-BE" sz="2000"/>
              <a:t>oldoen aan VL</a:t>
            </a:r>
            <a:r>
              <a:rPr lang="nl-BE" sz="2000"/>
              <a:t>O</a:t>
            </a:r>
            <a:r>
              <a:rPr lang="en-BE" sz="2000"/>
              <a:t>C</a:t>
            </a:r>
            <a:r>
              <a:rPr lang="nl-BE" sz="2000"/>
              <a:t>A</a:t>
            </a:r>
            <a:r>
              <a:rPr lang="en-BE" sz="2000"/>
              <a:t> standaarden</a:t>
            </a:r>
            <a:endParaRPr lang="en-BE"/>
          </a:p>
        </p:txBody>
      </p:sp>
      <p:pic>
        <p:nvPicPr>
          <p:cNvPr id="5" name="Picture 4">
            <a:extLst>
              <a:ext uri="{FF2B5EF4-FFF2-40B4-BE49-F238E27FC236}">
                <a16:creationId xmlns:a16="http://schemas.microsoft.com/office/drawing/2014/main" id="{3B0561BC-4579-4D56-9B63-15D052C03D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08604" y="2123163"/>
            <a:ext cx="3896464" cy="3900732"/>
          </a:xfrm>
          <a:prstGeom prst="rect">
            <a:avLst/>
          </a:prstGeom>
        </p:spPr>
      </p:pic>
      <p:sp>
        <p:nvSpPr>
          <p:cNvPr id="6" name="Rechthoek 5">
            <a:extLst>
              <a:ext uri="{FF2B5EF4-FFF2-40B4-BE49-F238E27FC236}">
                <a16:creationId xmlns:a16="http://schemas.microsoft.com/office/drawing/2014/main" id="{ADEDA2FC-C35C-4980-ADA5-8C84852FC119}"/>
              </a:ext>
            </a:extLst>
          </p:cNvPr>
          <p:cNvSpPr/>
          <p:nvPr/>
        </p:nvSpPr>
        <p:spPr>
          <a:xfrm>
            <a:off x="247835" y="1366684"/>
            <a:ext cx="639097" cy="894735"/>
          </a:xfrm>
          <a:prstGeom prst="rect">
            <a:avLst/>
          </a:prstGeom>
          <a:ln>
            <a:solidFill>
              <a:srgbClr val="FFE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0180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ep 32">
            <a:extLst>
              <a:ext uri="{FF2B5EF4-FFF2-40B4-BE49-F238E27FC236}">
                <a16:creationId xmlns:a16="http://schemas.microsoft.com/office/drawing/2014/main" id="{3197C051-EE95-424C-B7D1-94FD8253AE08}"/>
              </a:ext>
            </a:extLst>
          </p:cNvPr>
          <p:cNvGrpSpPr/>
          <p:nvPr/>
        </p:nvGrpSpPr>
        <p:grpSpPr>
          <a:xfrm>
            <a:off x="1530511" y="3322413"/>
            <a:ext cx="2742923" cy="3099025"/>
            <a:chOff x="2094071" y="2912955"/>
            <a:chExt cx="2742923" cy="3099025"/>
          </a:xfrm>
        </p:grpSpPr>
        <p:pic>
          <p:nvPicPr>
            <p:cNvPr id="80" name="Picture 79">
              <a:extLst>
                <a:ext uri="{FF2B5EF4-FFF2-40B4-BE49-F238E27FC236}">
                  <a16:creationId xmlns:a16="http://schemas.microsoft.com/office/drawing/2014/main" id="{60A54329-3619-4C54-B541-851276082A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28409" y="2912955"/>
              <a:ext cx="2608585" cy="2583011"/>
            </a:xfrm>
            <a:prstGeom prst="rect">
              <a:avLst/>
            </a:prstGeom>
          </p:spPr>
        </p:pic>
        <p:sp>
          <p:nvSpPr>
            <p:cNvPr id="23" name="Tekstvak 22">
              <a:extLst>
                <a:ext uri="{FF2B5EF4-FFF2-40B4-BE49-F238E27FC236}">
                  <a16:creationId xmlns:a16="http://schemas.microsoft.com/office/drawing/2014/main" id="{7E6AF462-A641-4D8D-AC10-56AB8B107F8E}"/>
                </a:ext>
              </a:extLst>
            </p:cNvPr>
            <p:cNvSpPr txBox="1"/>
            <p:nvPr/>
          </p:nvSpPr>
          <p:spPr>
            <a:xfrm>
              <a:off x="2094071" y="5304094"/>
              <a:ext cx="1385248" cy="707886"/>
            </a:xfrm>
            <a:prstGeom prst="rect">
              <a:avLst/>
            </a:prstGeom>
            <a:noFill/>
            <a:scene3d>
              <a:camera prst="perspectiveContrastingLeftFacing">
                <a:rot lat="900000" lon="3000000" rev="21594000"/>
              </a:camera>
              <a:lightRig rig="threePt" dir="t"/>
            </a:scene3d>
            <a:sp3d>
              <a:bevelT w="25400"/>
            </a:sp3d>
          </p:spPr>
          <p:txBody>
            <a:bodyPr wrap="square" rtlCol="0">
              <a:spAutoFit/>
            </a:bodyPr>
            <a:lstStyle/>
            <a:p>
              <a:pPr algn="ctr"/>
              <a:r>
                <a:rPr lang="nl-BE" sz="2000"/>
                <a:t>Slimme verlichting</a:t>
              </a:r>
            </a:p>
          </p:txBody>
        </p:sp>
      </p:grpSp>
      <p:grpSp>
        <p:nvGrpSpPr>
          <p:cNvPr id="47" name="Groep 46">
            <a:extLst>
              <a:ext uri="{FF2B5EF4-FFF2-40B4-BE49-F238E27FC236}">
                <a16:creationId xmlns:a16="http://schemas.microsoft.com/office/drawing/2014/main" id="{B06E60AD-A5F0-484F-95B6-7D073DF11C39}"/>
              </a:ext>
            </a:extLst>
          </p:cNvPr>
          <p:cNvGrpSpPr/>
          <p:nvPr/>
        </p:nvGrpSpPr>
        <p:grpSpPr>
          <a:xfrm>
            <a:off x="8319422" y="3366036"/>
            <a:ext cx="2768521" cy="3318925"/>
            <a:chOff x="7288464" y="2912955"/>
            <a:chExt cx="2768521" cy="3318925"/>
          </a:xfrm>
        </p:grpSpPr>
        <p:pic>
          <p:nvPicPr>
            <p:cNvPr id="25" name="Picture 24">
              <a:extLst>
                <a:ext uri="{FF2B5EF4-FFF2-40B4-BE49-F238E27FC236}">
                  <a16:creationId xmlns:a16="http://schemas.microsoft.com/office/drawing/2014/main" id="{8CC83A06-C1D5-4B13-9CDE-59460E9131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8464" y="2912955"/>
              <a:ext cx="2768521" cy="2771554"/>
            </a:xfrm>
            <a:prstGeom prst="rect">
              <a:avLst/>
            </a:prstGeom>
          </p:spPr>
        </p:pic>
        <p:sp>
          <p:nvSpPr>
            <p:cNvPr id="44" name="Tekstvak 43">
              <a:extLst>
                <a:ext uri="{FF2B5EF4-FFF2-40B4-BE49-F238E27FC236}">
                  <a16:creationId xmlns:a16="http://schemas.microsoft.com/office/drawing/2014/main" id="{F2DAAE85-BC66-40D6-8F3F-E2FF528FE9DB}"/>
                </a:ext>
              </a:extLst>
            </p:cNvPr>
            <p:cNvSpPr txBox="1"/>
            <p:nvPr/>
          </p:nvSpPr>
          <p:spPr>
            <a:xfrm>
              <a:off x="8584751" y="5523994"/>
              <a:ext cx="1385248" cy="707886"/>
            </a:xfrm>
            <a:prstGeom prst="rect">
              <a:avLst/>
            </a:prstGeom>
            <a:noFill/>
            <a:scene3d>
              <a:camera prst="perspectiveContrastingRightFacing">
                <a:rot lat="900000" lon="19200000" rev="0"/>
              </a:camera>
              <a:lightRig rig="threePt" dir="t"/>
            </a:scene3d>
            <a:sp3d>
              <a:bevelT w="25400"/>
            </a:sp3d>
          </p:spPr>
          <p:txBody>
            <a:bodyPr wrap="square" rtlCol="0">
              <a:spAutoFit/>
            </a:bodyPr>
            <a:lstStyle/>
            <a:p>
              <a:pPr algn="ctr"/>
              <a:r>
                <a:rPr lang="nl-BE" sz="2000"/>
                <a:t>Parking sensoren</a:t>
              </a:r>
            </a:p>
          </p:txBody>
        </p:sp>
      </p:grpSp>
      <p:pic>
        <p:nvPicPr>
          <p:cNvPr id="11" name="Picture 10" descr="A picture containing table, toy, indoor, cake&#10;&#10;Description automatically generated">
            <a:extLst>
              <a:ext uri="{FF2B5EF4-FFF2-40B4-BE49-F238E27FC236}">
                <a16:creationId xmlns:a16="http://schemas.microsoft.com/office/drawing/2014/main" id="{38CB562B-873F-4FF4-9CFA-C838B22BC31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903373" y="1200968"/>
            <a:ext cx="8385254" cy="2868639"/>
          </a:xfrm>
          <a:prstGeom prst="rect">
            <a:avLst/>
          </a:prstGeom>
        </p:spPr>
      </p:pic>
      <p:sp>
        <p:nvSpPr>
          <p:cNvPr id="9" name="Title 8">
            <a:extLst>
              <a:ext uri="{FF2B5EF4-FFF2-40B4-BE49-F238E27FC236}">
                <a16:creationId xmlns:a16="http://schemas.microsoft.com/office/drawing/2014/main" id="{88EADF8D-9BE1-4826-A437-667F0DFBEF64}"/>
              </a:ext>
            </a:extLst>
          </p:cNvPr>
          <p:cNvSpPr>
            <a:spLocks noGrp="1"/>
          </p:cNvSpPr>
          <p:nvPr>
            <p:ph type="title"/>
          </p:nvPr>
        </p:nvSpPr>
        <p:spPr/>
        <p:txBody>
          <a:bodyPr/>
          <a:lstStyle/>
          <a:p>
            <a:r>
              <a:rPr lang="nl-BE"/>
              <a:t>Geconnecteerde smart </a:t>
            </a:r>
            <a:r>
              <a:rPr lang="nl-BE" err="1"/>
              <a:t>city</a:t>
            </a:r>
            <a:r>
              <a:rPr lang="nl-BE"/>
              <a:t> oplossingen</a:t>
            </a:r>
            <a:br>
              <a:rPr lang="en-BE"/>
            </a:br>
            <a:r>
              <a:rPr lang="nl-BE" sz="2400"/>
              <a:t>silo’s en </a:t>
            </a:r>
            <a:r>
              <a:rPr lang="nl-BE" sz="2400" err="1"/>
              <a:t>vendor</a:t>
            </a:r>
            <a:r>
              <a:rPr lang="nl-BE" sz="2400"/>
              <a:t> </a:t>
            </a:r>
            <a:r>
              <a:rPr lang="nl-BE" sz="2400" err="1"/>
              <a:t>lock</a:t>
            </a:r>
            <a:r>
              <a:rPr lang="nl-BE" sz="2400"/>
              <a:t>-in vermijden =&gt; </a:t>
            </a:r>
            <a:r>
              <a:rPr lang="nl-BE" sz="2400" dirty="0"/>
              <a:t>“</a:t>
            </a:r>
            <a:r>
              <a:rPr lang="nl-BE" sz="2400" i="1" dirty="0" err="1"/>
              <a:t>city</a:t>
            </a:r>
            <a:r>
              <a:rPr lang="nl-BE" sz="2400" i="1" dirty="0"/>
              <a:t> data broker” </a:t>
            </a:r>
            <a:endParaRPr lang="en-BE" i="1" dirty="0"/>
          </a:p>
        </p:txBody>
      </p:sp>
      <p:cxnSp>
        <p:nvCxnSpPr>
          <p:cNvPr id="4" name="Rechte verbindingslijn met pijl 3">
            <a:extLst>
              <a:ext uri="{FF2B5EF4-FFF2-40B4-BE49-F238E27FC236}">
                <a16:creationId xmlns:a16="http://schemas.microsoft.com/office/drawing/2014/main" id="{F3A3815E-C1A4-4316-9537-380CB1D946AD}"/>
              </a:ext>
            </a:extLst>
          </p:cNvPr>
          <p:cNvCxnSpPr>
            <a:cxnSpLocks/>
          </p:cNvCxnSpPr>
          <p:nvPr/>
        </p:nvCxnSpPr>
        <p:spPr>
          <a:xfrm>
            <a:off x="4355918" y="3732568"/>
            <a:ext cx="768012" cy="279779"/>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815BCB56-FB17-4186-BC0F-866796348E05}"/>
              </a:ext>
            </a:extLst>
          </p:cNvPr>
          <p:cNvCxnSpPr>
            <a:cxnSpLocks/>
          </p:cNvCxnSpPr>
          <p:nvPr/>
        </p:nvCxnSpPr>
        <p:spPr>
          <a:xfrm>
            <a:off x="4355918" y="4342992"/>
            <a:ext cx="768012" cy="279779"/>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C4B12699-D17C-41DF-82EE-20F2D277798C}"/>
              </a:ext>
            </a:extLst>
          </p:cNvPr>
          <p:cNvCxnSpPr>
            <a:cxnSpLocks/>
          </p:cNvCxnSpPr>
          <p:nvPr/>
        </p:nvCxnSpPr>
        <p:spPr>
          <a:xfrm>
            <a:off x="4350402" y="4952930"/>
            <a:ext cx="768012" cy="279779"/>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FC93A2EB-19FB-4EBE-A243-B18D4636FAD6}"/>
              </a:ext>
            </a:extLst>
          </p:cNvPr>
          <p:cNvCxnSpPr>
            <a:cxnSpLocks/>
          </p:cNvCxnSpPr>
          <p:nvPr/>
        </p:nvCxnSpPr>
        <p:spPr>
          <a:xfrm>
            <a:off x="4350402" y="5540226"/>
            <a:ext cx="768012" cy="279779"/>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721B581E-A92E-4B04-9029-092A32987C86}"/>
              </a:ext>
            </a:extLst>
          </p:cNvPr>
          <p:cNvCxnSpPr>
            <a:cxnSpLocks/>
          </p:cNvCxnSpPr>
          <p:nvPr/>
        </p:nvCxnSpPr>
        <p:spPr>
          <a:xfrm flipH="1">
            <a:off x="7448341" y="3789828"/>
            <a:ext cx="768012" cy="279779"/>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486BD6A3-2F1B-4D43-BB6F-539D58845B75}"/>
              </a:ext>
            </a:extLst>
          </p:cNvPr>
          <p:cNvCxnSpPr>
            <a:cxnSpLocks/>
          </p:cNvCxnSpPr>
          <p:nvPr/>
        </p:nvCxnSpPr>
        <p:spPr>
          <a:xfrm flipH="1">
            <a:off x="7448341" y="4400252"/>
            <a:ext cx="768012" cy="279779"/>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B0CCBAA-29CA-4138-963E-CF226BFD0481}"/>
              </a:ext>
            </a:extLst>
          </p:cNvPr>
          <p:cNvCxnSpPr>
            <a:cxnSpLocks/>
          </p:cNvCxnSpPr>
          <p:nvPr/>
        </p:nvCxnSpPr>
        <p:spPr>
          <a:xfrm flipH="1">
            <a:off x="7453857" y="5010190"/>
            <a:ext cx="768012" cy="279779"/>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Rechte verbindingslijn met pijl 37">
            <a:extLst>
              <a:ext uri="{FF2B5EF4-FFF2-40B4-BE49-F238E27FC236}">
                <a16:creationId xmlns:a16="http://schemas.microsoft.com/office/drawing/2014/main" id="{B8E75631-0385-482E-BE7F-8DF803AAC7A7}"/>
              </a:ext>
            </a:extLst>
          </p:cNvPr>
          <p:cNvCxnSpPr>
            <a:cxnSpLocks/>
          </p:cNvCxnSpPr>
          <p:nvPr/>
        </p:nvCxnSpPr>
        <p:spPr>
          <a:xfrm flipH="1">
            <a:off x="7453857" y="5597486"/>
            <a:ext cx="768012" cy="279779"/>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ep 42">
            <a:extLst>
              <a:ext uri="{FF2B5EF4-FFF2-40B4-BE49-F238E27FC236}">
                <a16:creationId xmlns:a16="http://schemas.microsoft.com/office/drawing/2014/main" id="{9F6CB126-796F-486C-B4EF-437B3CC7E7E1}"/>
              </a:ext>
            </a:extLst>
          </p:cNvPr>
          <p:cNvGrpSpPr/>
          <p:nvPr/>
        </p:nvGrpSpPr>
        <p:grpSpPr>
          <a:xfrm>
            <a:off x="4865421" y="3781052"/>
            <a:ext cx="2738991" cy="2883067"/>
            <a:chOff x="4903521" y="3596902"/>
            <a:chExt cx="2738991" cy="2883067"/>
          </a:xfrm>
        </p:grpSpPr>
        <p:pic>
          <p:nvPicPr>
            <p:cNvPr id="79" name="Picture 78">
              <a:extLst>
                <a:ext uri="{FF2B5EF4-FFF2-40B4-BE49-F238E27FC236}">
                  <a16:creationId xmlns:a16="http://schemas.microsoft.com/office/drawing/2014/main" id="{43ED2355-285C-4BD1-A57B-C6167A55246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60977" y="3596902"/>
              <a:ext cx="2681535" cy="2696172"/>
            </a:xfrm>
            <a:prstGeom prst="rect">
              <a:avLst/>
            </a:prstGeom>
          </p:spPr>
        </p:pic>
        <p:sp>
          <p:nvSpPr>
            <p:cNvPr id="45" name="Tekstvak 44">
              <a:extLst>
                <a:ext uri="{FF2B5EF4-FFF2-40B4-BE49-F238E27FC236}">
                  <a16:creationId xmlns:a16="http://schemas.microsoft.com/office/drawing/2014/main" id="{BFAD6CEC-9E83-4261-BA56-6E3B09CA05E4}"/>
                </a:ext>
              </a:extLst>
            </p:cNvPr>
            <p:cNvSpPr txBox="1"/>
            <p:nvPr/>
          </p:nvSpPr>
          <p:spPr>
            <a:xfrm>
              <a:off x="4903521" y="6079859"/>
              <a:ext cx="1385248" cy="400110"/>
            </a:xfrm>
            <a:prstGeom prst="rect">
              <a:avLst/>
            </a:prstGeom>
            <a:noFill/>
            <a:scene3d>
              <a:camera prst="perspectiveContrastingLeftFacing">
                <a:rot lat="720000" lon="3000000" rev="21594000"/>
              </a:camera>
              <a:lightRig rig="threePt" dir="t"/>
            </a:scene3d>
            <a:sp3d>
              <a:bevelT w="25400"/>
            </a:sp3d>
          </p:spPr>
          <p:txBody>
            <a:bodyPr wrap="square" rtlCol="0">
              <a:spAutoFit/>
            </a:bodyPr>
            <a:lstStyle/>
            <a:p>
              <a:pPr algn="ctr"/>
              <a:r>
                <a:rPr lang="nl-BE" sz="2000"/>
                <a:t>Slimme</a:t>
              </a:r>
            </a:p>
          </p:txBody>
        </p:sp>
        <p:sp>
          <p:nvSpPr>
            <p:cNvPr id="46" name="Tekstvak 45">
              <a:extLst>
                <a:ext uri="{FF2B5EF4-FFF2-40B4-BE49-F238E27FC236}">
                  <a16:creationId xmlns:a16="http://schemas.microsoft.com/office/drawing/2014/main" id="{4D082CBA-09B3-40CE-89FD-46F8D4FCF7AD}"/>
                </a:ext>
              </a:extLst>
            </p:cNvPr>
            <p:cNvSpPr txBox="1"/>
            <p:nvPr/>
          </p:nvSpPr>
          <p:spPr>
            <a:xfrm>
              <a:off x="6251785" y="6073319"/>
              <a:ext cx="1385248" cy="400110"/>
            </a:xfrm>
            <a:prstGeom prst="rect">
              <a:avLst/>
            </a:prstGeom>
            <a:noFill/>
            <a:scene3d>
              <a:camera prst="perspectiveContrastingRightFacing">
                <a:rot lat="900000" lon="19200000" rev="0"/>
              </a:camera>
              <a:lightRig rig="threePt" dir="t"/>
            </a:scene3d>
            <a:sp3d>
              <a:bevelT w="25400"/>
            </a:sp3d>
          </p:spPr>
          <p:txBody>
            <a:bodyPr wrap="square" rtlCol="0">
              <a:spAutoFit/>
            </a:bodyPr>
            <a:lstStyle/>
            <a:p>
              <a:pPr algn="ctr"/>
              <a:r>
                <a:rPr lang="nl-BE" sz="2000"/>
                <a:t>vuilbakken</a:t>
              </a:r>
            </a:p>
          </p:txBody>
        </p:sp>
      </p:grpSp>
    </p:spTree>
    <p:extLst>
      <p:ext uri="{BB962C8B-B14F-4D97-AF65-F5344CB8AC3E}">
        <p14:creationId xmlns:p14="http://schemas.microsoft.com/office/powerpoint/2010/main" val="47227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8EADF8D-9BE1-4826-A437-667F0DFBEF64}"/>
              </a:ext>
            </a:extLst>
          </p:cNvPr>
          <p:cNvSpPr>
            <a:spLocks noGrp="1"/>
          </p:cNvSpPr>
          <p:nvPr>
            <p:ph type="title"/>
          </p:nvPr>
        </p:nvSpPr>
        <p:spPr/>
        <p:txBody>
          <a:bodyPr/>
          <a:lstStyle/>
          <a:p>
            <a:r>
              <a:rPr lang="en-BE"/>
              <a:t>B</a:t>
            </a:r>
            <a:r>
              <a:rPr lang="nl-BE"/>
              <a:t>o</a:t>
            </a:r>
            <a:r>
              <a:rPr lang="en-BE"/>
              <a:t>u</a:t>
            </a:r>
            <a:r>
              <a:rPr lang="nl-BE"/>
              <a:t>w</a:t>
            </a:r>
            <a:r>
              <a:rPr lang="en-BE"/>
              <a:t> </a:t>
            </a:r>
            <a:r>
              <a:rPr lang="nl-BE"/>
              <a:t>j</a:t>
            </a:r>
            <a:r>
              <a:rPr lang="en-BE"/>
              <a:t>e </a:t>
            </a:r>
            <a:r>
              <a:rPr lang="nl-BE"/>
              <a:t>e</a:t>
            </a:r>
            <a:r>
              <a:rPr lang="en-BE"/>
              <a:t>i</a:t>
            </a:r>
            <a:r>
              <a:rPr lang="nl-BE"/>
              <a:t>g</a:t>
            </a:r>
            <a:r>
              <a:rPr lang="en-BE"/>
              <a:t>e</a:t>
            </a:r>
            <a:r>
              <a:rPr lang="nl-BE"/>
              <a:t>n</a:t>
            </a:r>
            <a:r>
              <a:rPr lang="en-BE"/>
              <a:t> </a:t>
            </a:r>
            <a:r>
              <a:rPr lang="nl-BE"/>
              <a:t>s</a:t>
            </a:r>
            <a:r>
              <a:rPr lang="en-BE"/>
              <a:t>m</a:t>
            </a:r>
            <a:r>
              <a:rPr lang="nl-BE"/>
              <a:t>a</a:t>
            </a:r>
            <a:r>
              <a:rPr lang="en-BE"/>
              <a:t>r</a:t>
            </a:r>
            <a:r>
              <a:rPr lang="nl-BE"/>
              <a:t>t</a:t>
            </a:r>
            <a:r>
              <a:rPr lang="en-BE"/>
              <a:t> </a:t>
            </a:r>
            <a:r>
              <a:rPr lang="nl-BE"/>
              <a:t>c</a:t>
            </a:r>
            <a:r>
              <a:rPr lang="en-BE"/>
              <a:t>i</a:t>
            </a:r>
            <a:r>
              <a:rPr lang="nl-BE"/>
              <a:t>t</a:t>
            </a:r>
            <a:r>
              <a:rPr lang="en-BE"/>
              <a:t>y</a:t>
            </a:r>
            <a:br>
              <a:rPr lang="en-BE"/>
            </a:br>
            <a:r>
              <a:rPr lang="en-BE" sz="2400"/>
              <a:t>op maat van </a:t>
            </a:r>
            <a:r>
              <a:rPr lang="nl-BE" sz="2400"/>
              <a:t>j</a:t>
            </a:r>
            <a:r>
              <a:rPr lang="en-BE" sz="2400"/>
              <a:t>e </a:t>
            </a:r>
            <a:r>
              <a:rPr lang="nl-BE" sz="2400"/>
              <a:t>l</a:t>
            </a:r>
            <a:r>
              <a:rPr lang="en-BE" sz="2400"/>
              <a:t>o</a:t>
            </a:r>
            <a:r>
              <a:rPr lang="nl-BE" sz="2400"/>
              <a:t>k</a:t>
            </a:r>
            <a:r>
              <a:rPr lang="en-BE" sz="2400"/>
              <a:t>a</a:t>
            </a:r>
            <a:r>
              <a:rPr lang="nl-BE" sz="2400"/>
              <a:t>a</a:t>
            </a:r>
            <a:r>
              <a:rPr lang="en-BE" sz="2400"/>
              <a:t>l </a:t>
            </a:r>
            <a:r>
              <a:rPr lang="nl-BE" sz="2400"/>
              <a:t>b</a:t>
            </a:r>
            <a:r>
              <a:rPr lang="en-BE" sz="2400"/>
              <a:t>e</a:t>
            </a:r>
            <a:r>
              <a:rPr lang="nl-BE" sz="2400"/>
              <a:t>s</a:t>
            </a:r>
            <a:r>
              <a:rPr lang="en-BE" sz="2400"/>
              <a:t>t</a:t>
            </a:r>
            <a:r>
              <a:rPr lang="nl-BE" sz="2400"/>
              <a:t>u</a:t>
            </a:r>
            <a:r>
              <a:rPr lang="en-BE" sz="2400"/>
              <a:t>u</a:t>
            </a:r>
            <a:r>
              <a:rPr lang="nl-BE" sz="2400"/>
              <a:t>r =&gt; </a:t>
            </a:r>
            <a:r>
              <a:rPr lang="nl-BE" sz="2400" dirty="0"/>
              <a:t>“</a:t>
            </a:r>
            <a:r>
              <a:rPr lang="nl-BE" sz="2400" i="1" dirty="0" err="1"/>
              <a:t>regional</a:t>
            </a:r>
            <a:r>
              <a:rPr lang="nl-BE" sz="2400" i="1" dirty="0"/>
              <a:t> data broker</a:t>
            </a:r>
            <a:r>
              <a:rPr lang="nl-BE" sz="2400" dirty="0"/>
              <a:t>”</a:t>
            </a:r>
            <a:endParaRPr lang="en-BE"/>
          </a:p>
        </p:txBody>
      </p:sp>
      <p:pic>
        <p:nvPicPr>
          <p:cNvPr id="11" name="Picture 10" descr="A picture containing table, toy, indoor, cake&#10;&#10;Description automatically generated">
            <a:extLst>
              <a:ext uri="{FF2B5EF4-FFF2-40B4-BE49-F238E27FC236}">
                <a16:creationId xmlns:a16="http://schemas.microsoft.com/office/drawing/2014/main" id="{38CB562B-873F-4FF4-9CFA-C838B22BC3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4195" y="1693772"/>
            <a:ext cx="3624559" cy="1903131"/>
          </a:xfrm>
          <a:prstGeom prst="rect">
            <a:avLst/>
          </a:prstGeom>
        </p:spPr>
      </p:pic>
      <p:pic>
        <p:nvPicPr>
          <p:cNvPr id="52" name="Picture 51" descr="A picture containing table, toy, indoor, cake&#10;&#10;Description automatically generated">
            <a:extLst>
              <a:ext uri="{FF2B5EF4-FFF2-40B4-BE49-F238E27FC236}">
                <a16:creationId xmlns:a16="http://schemas.microsoft.com/office/drawing/2014/main" id="{964DCF47-7BB1-44CF-B90C-4B80172D1F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2527" y="1693771"/>
            <a:ext cx="3624559" cy="1903131"/>
          </a:xfrm>
          <a:prstGeom prst="rect">
            <a:avLst/>
          </a:prstGeom>
        </p:spPr>
      </p:pic>
      <p:pic>
        <p:nvPicPr>
          <p:cNvPr id="79" name="Picture 78">
            <a:extLst>
              <a:ext uri="{FF2B5EF4-FFF2-40B4-BE49-F238E27FC236}">
                <a16:creationId xmlns:a16="http://schemas.microsoft.com/office/drawing/2014/main" id="{43ED2355-285C-4BD1-A57B-C6167A5524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60977" y="3596902"/>
            <a:ext cx="2681535" cy="2696172"/>
          </a:xfrm>
          <a:prstGeom prst="rect">
            <a:avLst/>
          </a:prstGeom>
        </p:spPr>
      </p:pic>
      <p:pic>
        <p:nvPicPr>
          <p:cNvPr id="80" name="Picture 79">
            <a:extLst>
              <a:ext uri="{FF2B5EF4-FFF2-40B4-BE49-F238E27FC236}">
                <a16:creationId xmlns:a16="http://schemas.microsoft.com/office/drawing/2014/main" id="{60A54329-3619-4C54-B541-851276082A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97553" y="3596902"/>
            <a:ext cx="2608585" cy="2583011"/>
          </a:xfrm>
          <a:prstGeom prst="rect">
            <a:avLst/>
          </a:prstGeom>
        </p:spPr>
      </p:pic>
      <p:cxnSp>
        <p:nvCxnSpPr>
          <p:cNvPr id="3" name="Straight Arrow Connector 2">
            <a:extLst>
              <a:ext uri="{FF2B5EF4-FFF2-40B4-BE49-F238E27FC236}">
                <a16:creationId xmlns:a16="http://schemas.microsoft.com/office/drawing/2014/main" id="{B469C3FB-66ED-49FB-967F-6AC13A43818C}"/>
              </a:ext>
            </a:extLst>
          </p:cNvPr>
          <p:cNvCxnSpPr/>
          <p:nvPr/>
        </p:nvCxnSpPr>
        <p:spPr>
          <a:xfrm>
            <a:off x="4210620" y="4024455"/>
            <a:ext cx="558496"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2FA73B0A-8FA0-47D1-9EE9-A77E0931AC17}"/>
              </a:ext>
            </a:extLst>
          </p:cNvPr>
          <p:cNvCxnSpPr/>
          <p:nvPr/>
        </p:nvCxnSpPr>
        <p:spPr>
          <a:xfrm>
            <a:off x="4210620" y="5239092"/>
            <a:ext cx="558496"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755AA2F2-F217-4972-ACB0-8C1D34E215AB}"/>
              </a:ext>
            </a:extLst>
          </p:cNvPr>
          <p:cNvCxnSpPr/>
          <p:nvPr/>
        </p:nvCxnSpPr>
        <p:spPr>
          <a:xfrm>
            <a:off x="7839506" y="5900709"/>
            <a:ext cx="558496"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B24836BC-4981-4A3A-967D-C2AF30255C79}"/>
              </a:ext>
            </a:extLst>
          </p:cNvPr>
          <p:cNvCxnSpPr/>
          <p:nvPr/>
        </p:nvCxnSpPr>
        <p:spPr>
          <a:xfrm>
            <a:off x="7839506" y="5308448"/>
            <a:ext cx="558496"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87AF740-87F2-409F-B030-C7708FE956BB}"/>
              </a:ext>
            </a:extLst>
          </p:cNvPr>
          <p:cNvCxnSpPr/>
          <p:nvPr/>
        </p:nvCxnSpPr>
        <p:spPr>
          <a:xfrm>
            <a:off x="7826306" y="4639530"/>
            <a:ext cx="558496"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DBE45BA-1314-430E-8753-C2411578F1F6}"/>
              </a:ext>
            </a:extLst>
          </p:cNvPr>
          <p:cNvCxnSpPr/>
          <p:nvPr/>
        </p:nvCxnSpPr>
        <p:spPr>
          <a:xfrm>
            <a:off x="7839506" y="4081035"/>
            <a:ext cx="558496"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2DA07A3F-78CB-4A9C-8687-7F3F14137680}"/>
              </a:ext>
            </a:extLst>
          </p:cNvPr>
          <p:cNvCxnSpPr/>
          <p:nvPr/>
        </p:nvCxnSpPr>
        <p:spPr>
          <a:xfrm>
            <a:off x="4185320" y="5862381"/>
            <a:ext cx="558496"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DC1A1625-12F0-49C8-9716-2A8C3A2A9370}"/>
              </a:ext>
            </a:extLst>
          </p:cNvPr>
          <p:cNvCxnSpPr/>
          <p:nvPr/>
        </p:nvCxnSpPr>
        <p:spPr>
          <a:xfrm>
            <a:off x="4185320" y="4639530"/>
            <a:ext cx="558496"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516C9278-3FAE-4652-ACB1-132EBF7A6488}"/>
              </a:ext>
            </a:extLst>
          </p:cNvPr>
          <p:cNvCxnSpPr>
            <a:cxnSpLocks/>
          </p:cNvCxnSpPr>
          <p:nvPr/>
        </p:nvCxnSpPr>
        <p:spPr>
          <a:xfrm>
            <a:off x="3620607" y="2192005"/>
            <a:ext cx="1493462"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16801A4C-C98E-4776-A09B-27147CEE9267}"/>
              </a:ext>
            </a:extLst>
          </p:cNvPr>
          <p:cNvCxnSpPr>
            <a:cxnSpLocks/>
          </p:cNvCxnSpPr>
          <p:nvPr/>
        </p:nvCxnSpPr>
        <p:spPr>
          <a:xfrm>
            <a:off x="7154163" y="2192005"/>
            <a:ext cx="1661310" cy="0"/>
          </a:xfrm>
          <a:prstGeom prst="straightConnector1">
            <a:avLst/>
          </a:prstGeom>
          <a:ln>
            <a:solidFill>
              <a:srgbClr val="00B0F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pic>
        <p:nvPicPr>
          <p:cNvPr id="25" name="Picture 24">
            <a:extLst>
              <a:ext uri="{FF2B5EF4-FFF2-40B4-BE49-F238E27FC236}">
                <a16:creationId xmlns:a16="http://schemas.microsoft.com/office/drawing/2014/main" id="{8CC83A06-C1D5-4B13-9CDE-59460E9131C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32768" y="3590163"/>
            <a:ext cx="2768521" cy="2771554"/>
          </a:xfrm>
          <a:prstGeom prst="rect">
            <a:avLst/>
          </a:prstGeom>
        </p:spPr>
      </p:pic>
      <p:sp>
        <p:nvSpPr>
          <p:cNvPr id="2" name="Rectangle: Rounded Corners 1">
            <a:extLst>
              <a:ext uri="{FF2B5EF4-FFF2-40B4-BE49-F238E27FC236}">
                <a16:creationId xmlns:a16="http://schemas.microsoft.com/office/drawing/2014/main" id="{6489E505-AB16-4B9D-B793-98AFD78281C4}"/>
              </a:ext>
            </a:extLst>
          </p:cNvPr>
          <p:cNvSpPr/>
          <p:nvPr/>
        </p:nvSpPr>
        <p:spPr>
          <a:xfrm>
            <a:off x="1841806" y="1957635"/>
            <a:ext cx="1371600" cy="933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City 1</a:t>
            </a:r>
            <a:endParaRPr lang="nl-BE">
              <a:solidFill>
                <a:schemeClr val="tx1"/>
              </a:solidFill>
            </a:endParaRPr>
          </a:p>
        </p:txBody>
      </p:sp>
      <p:sp>
        <p:nvSpPr>
          <p:cNvPr id="21" name="Rectangle: Rounded Corners 20">
            <a:extLst>
              <a:ext uri="{FF2B5EF4-FFF2-40B4-BE49-F238E27FC236}">
                <a16:creationId xmlns:a16="http://schemas.microsoft.com/office/drawing/2014/main" id="{FBC9EF69-5574-45F3-ACB1-376F23A099D1}"/>
              </a:ext>
            </a:extLst>
          </p:cNvPr>
          <p:cNvSpPr/>
          <p:nvPr/>
        </p:nvSpPr>
        <p:spPr>
          <a:xfrm>
            <a:off x="5684174" y="1957635"/>
            <a:ext cx="1371600" cy="933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City 2</a:t>
            </a:r>
            <a:endParaRPr lang="nl-BE">
              <a:solidFill>
                <a:schemeClr val="tx1"/>
              </a:solidFill>
            </a:endParaRPr>
          </a:p>
        </p:txBody>
      </p:sp>
      <p:sp>
        <p:nvSpPr>
          <p:cNvPr id="22" name="Rectangle: Rounded Corners 21">
            <a:extLst>
              <a:ext uri="{FF2B5EF4-FFF2-40B4-BE49-F238E27FC236}">
                <a16:creationId xmlns:a16="http://schemas.microsoft.com/office/drawing/2014/main" id="{253539F4-2F29-4B7A-A11E-9C46708CE69A}"/>
              </a:ext>
            </a:extLst>
          </p:cNvPr>
          <p:cNvSpPr/>
          <p:nvPr/>
        </p:nvSpPr>
        <p:spPr>
          <a:xfrm>
            <a:off x="9483967" y="1957635"/>
            <a:ext cx="1371600" cy="933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Other</a:t>
            </a:r>
            <a:endParaRPr lang="nl-BE">
              <a:solidFill>
                <a:schemeClr val="tx1"/>
              </a:solidFill>
            </a:endParaRPr>
          </a:p>
        </p:txBody>
      </p:sp>
    </p:spTree>
    <p:extLst>
      <p:ext uri="{BB962C8B-B14F-4D97-AF65-F5344CB8AC3E}">
        <p14:creationId xmlns:p14="http://schemas.microsoft.com/office/powerpoint/2010/main" val="2394317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5"/>
          <p:cNvSpPr txBox="1">
            <a:spLocks noGrp="1"/>
          </p:cNvSpPr>
          <p:nvPr>
            <p:ph type="title"/>
          </p:nvPr>
        </p:nvSpPr>
        <p:spPr>
          <a:xfrm>
            <a:off x="719400" y="357189"/>
            <a:ext cx="10753200" cy="10800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err="1"/>
              <a:t>Actieve</a:t>
            </a:r>
            <a:r>
              <a:rPr lang="en-US"/>
              <a:t> VLOCA </a:t>
            </a:r>
            <a:r>
              <a:rPr lang="en-US" dirty="0" err="1"/>
              <a:t>trajecten</a:t>
            </a:r>
            <a:r>
              <a:rPr lang="en-US"/>
              <a:t> (</a:t>
            </a:r>
            <a:r>
              <a:rPr lang="en-US" dirty="0"/>
              <a:t>03/2021</a:t>
            </a:r>
            <a:r>
              <a:rPr lang="en-US"/>
              <a:t>)</a:t>
            </a:r>
            <a:endParaRPr/>
          </a:p>
        </p:txBody>
      </p:sp>
      <p:cxnSp>
        <p:nvCxnSpPr>
          <p:cNvPr id="3" name="Rechte verbindingslijn 2">
            <a:extLst>
              <a:ext uri="{FF2B5EF4-FFF2-40B4-BE49-F238E27FC236}">
                <a16:creationId xmlns:a16="http://schemas.microsoft.com/office/drawing/2014/main" id="{82B15C5E-6AA5-462A-A21D-17548FD85A10}"/>
              </a:ext>
            </a:extLst>
          </p:cNvPr>
          <p:cNvCxnSpPr>
            <a:cxnSpLocks/>
          </p:cNvCxnSpPr>
          <p:nvPr/>
        </p:nvCxnSpPr>
        <p:spPr>
          <a:xfrm flipH="1">
            <a:off x="2375554" y="1913642"/>
            <a:ext cx="6532776" cy="4515439"/>
          </a:xfrm>
          <a:prstGeom prst="line">
            <a:avLst/>
          </a:prstGeom>
        </p:spPr>
        <p:style>
          <a:lnRef idx="1">
            <a:schemeClr val="dk1"/>
          </a:lnRef>
          <a:fillRef idx="0">
            <a:schemeClr val="dk1"/>
          </a:fillRef>
          <a:effectRef idx="0">
            <a:schemeClr val="dk1"/>
          </a:effectRef>
          <a:fontRef idx="minor">
            <a:schemeClr val="tx1"/>
          </a:fontRef>
        </p:style>
      </p:cxnSp>
      <p:cxnSp>
        <p:nvCxnSpPr>
          <p:cNvPr id="27" name="Rechte verbindingslijn 26">
            <a:extLst>
              <a:ext uri="{FF2B5EF4-FFF2-40B4-BE49-F238E27FC236}">
                <a16:creationId xmlns:a16="http://schemas.microsoft.com/office/drawing/2014/main" id="{2602EB16-FC18-4092-AAB5-9824E38D295C}"/>
              </a:ext>
            </a:extLst>
          </p:cNvPr>
          <p:cNvCxnSpPr>
            <a:cxnSpLocks/>
          </p:cNvCxnSpPr>
          <p:nvPr/>
        </p:nvCxnSpPr>
        <p:spPr>
          <a:xfrm flipH="1" flipV="1">
            <a:off x="2375554" y="1913642"/>
            <a:ext cx="6524920" cy="4515439"/>
          </a:xfrm>
          <a:prstGeom prst="line">
            <a:avLst/>
          </a:prstGeom>
        </p:spPr>
        <p:style>
          <a:lnRef idx="1">
            <a:schemeClr val="dk1"/>
          </a:lnRef>
          <a:fillRef idx="0">
            <a:schemeClr val="dk1"/>
          </a:fillRef>
          <a:effectRef idx="0">
            <a:schemeClr val="dk1"/>
          </a:effectRef>
          <a:fontRef idx="minor">
            <a:schemeClr val="tx1"/>
          </a:fontRef>
        </p:style>
      </p:cxnSp>
      <p:sp>
        <p:nvSpPr>
          <p:cNvPr id="22" name="Rechthoek: afgeronde hoeken 21">
            <a:extLst>
              <a:ext uri="{FF2B5EF4-FFF2-40B4-BE49-F238E27FC236}">
                <a16:creationId xmlns:a16="http://schemas.microsoft.com/office/drawing/2014/main" id="{CCD9364B-E9F2-4A3A-A463-73DF10904163}"/>
              </a:ext>
            </a:extLst>
          </p:cNvPr>
          <p:cNvSpPr/>
          <p:nvPr/>
        </p:nvSpPr>
        <p:spPr>
          <a:xfrm>
            <a:off x="2970226" y="1609948"/>
            <a:ext cx="2497319" cy="682812"/>
          </a:xfrm>
          <a:prstGeom prst="roundRect">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45700" rIns="91425" bIns="45700" anchor="ctr" anchorCtr="0">
            <a:noAutofit/>
          </a:bodyPr>
          <a:lstStyle/>
          <a:p>
            <a:pPr algn="ctr"/>
            <a:r>
              <a:rPr lang="nl-BE" sz="1600">
                <a:latin typeface="Arial"/>
                <a:cs typeface="Arial"/>
              </a:rPr>
              <a:t>Water in de stad</a:t>
            </a:r>
          </a:p>
        </p:txBody>
      </p:sp>
      <p:sp>
        <p:nvSpPr>
          <p:cNvPr id="34" name="Rechthoek: afgeronde hoeken 33">
            <a:extLst>
              <a:ext uri="{FF2B5EF4-FFF2-40B4-BE49-F238E27FC236}">
                <a16:creationId xmlns:a16="http://schemas.microsoft.com/office/drawing/2014/main" id="{CE0A40BF-AA3F-4EFF-B30A-17D9B41CDFEF}"/>
              </a:ext>
            </a:extLst>
          </p:cNvPr>
          <p:cNvSpPr/>
          <p:nvPr/>
        </p:nvSpPr>
        <p:spPr>
          <a:xfrm>
            <a:off x="5790019" y="1609948"/>
            <a:ext cx="2497318" cy="682812"/>
          </a:xfrm>
          <a:prstGeom prst="roundRect">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45700" rIns="91425" bIns="45700" anchor="ctr" anchorCtr="0">
            <a:noAutofit/>
          </a:bodyPr>
          <a:lstStyle/>
          <a:p>
            <a:pPr algn="ctr"/>
            <a:r>
              <a:rPr lang="nl-BE" sz="1600">
                <a:latin typeface="Arial"/>
                <a:cs typeface="Arial"/>
              </a:rPr>
              <a:t>Mobiliteit: </a:t>
            </a:r>
            <a:r>
              <a:rPr lang="nl-BE" sz="1600" err="1">
                <a:latin typeface="Arial"/>
                <a:cs typeface="Arial"/>
              </a:rPr>
              <a:t>hoppin</a:t>
            </a:r>
            <a:r>
              <a:rPr lang="nl-BE" sz="1600">
                <a:latin typeface="Arial"/>
                <a:cs typeface="Arial"/>
              </a:rPr>
              <a:t>-punten</a:t>
            </a:r>
          </a:p>
        </p:txBody>
      </p:sp>
      <p:sp>
        <p:nvSpPr>
          <p:cNvPr id="35" name="Rechthoek: afgeronde hoeken 34">
            <a:extLst>
              <a:ext uri="{FF2B5EF4-FFF2-40B4-BE49-F238E27FC236}">
                <a16:creationId xmlns:a16="http://schemas.microsoft.com/office/drawing/2014/main" id="{F50C6D76-6B9C-4B6B-BE5A-626B3B80D714}"/>
              </a:ext>
            </a:extLst>
          </p:cNvPr>
          <p:cNvSpPr/>
          <p:nvPr/>
        </p:nvSpPr>
        <p:spPr>
          <a:xfrm>
            <a:off x="804421" y="4565240"/>
            <a:ext cx="3004007" cy="682812"/>
          </a:xfrm>
          <a:prstGeom prst="roundRect">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45700" rIns="91425" bIns="45700" anchor="ctr" anchorCtr="0">
            <a:noAutofit/>
          </a:bodyPr>
          <a:lstStyle/>
          <a:p>
            <a:pPr algn="ctr"/>
            <a:r>
              <a:rPr lang="nl-BE" sz="1600">
                <a:latin typeface="Arial"/>
                <a:cs typeface="Arial"/>
              </a:rPr>
              <a:t>Linken van ongestructureerde data (PROBE)</a:t>
            </a:r>
          </a:p>
        </p:txBody>
      </p:sp>
      <p:sp>
        <p:nvSpPr>
          <p:cNvPr id="36" name="Rechthoek: afgeronde hoeken 35">
            <a:extLst>
              <a:ext uri="{FF2B5EF4-FFF2-40B4-BE49-F238E27FC236}">
                <a16:creationId xmlns:a16="http://schemas.microsoft.com/office/drawing/2014/main" id="{3316EB8A-D654-4F7B-9B33-5983C415BED8}"/>
              </a:ext>
            </a:extLst>
          </p:cNvPr>
          <p:cNvSpPr/>
          <p:nvPr/>
        </p:nvSpPr>
        <p:spPr>
          <a:xfrm>
            <a:off x="804421" y="3384212"/>
            <a:ext cx="3004006" cy="682812"/>
          </a:xfrm>
          <a:prstGeom prst="roundRect">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45700" rIns="91425" bIns="45700" anchor="ctr" anchorCtr="0">
            <a:noAutofit/>
          </a:bodyPr>
          <a:lstStyle/>
          <a:p>
            <a:pPr algn="ctr"/>
            <a:r>
              <a:rPr lang="nl-BE" sz="1600">
                <a:latin typeface="Arial"/>
                <a:cs typeface="Arial"/>
              </a:rPr>
              <a:t>Lawaai</a:t>
            </a:r>
          </a:p>
        </p:txBody>
      </p:sp>
      <p:sp>
        <p:nvSpPr>
          <p:cNvPr id="38" name="Rechthoek: afgeronde hoeken 37">
            <a:extLst>
              <a:ext uri="{FF2B5EF4-FFF2-40B4-BE49-F238E27FC236}">
                <a16:creationId xmlns:a16="http://schemas.microsoft.com/office/drawing/2014/main" id="{D283330C-A323-4922-AF17-D2438F9A9231}"/>
              </a:ext>
            </a:extLst>
          </p:cNvPr>
          <p:cNvSpPr/>
          <p:nvPr/>
        </p:nvSpPr>
        <p:spPr>
          <a:xfrm>
            <a:off x="7398471" y="3488549"/>
            <a:ext cx="3004006" cy="682812"/>
          </a:xfrm>
          <a:prstGeom prst="roundRect">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45700" rIns="91425" bIns="45700" anchor="ctr" anchorCtr="0">
            <a:noAutofit/>
          </a:bodyPr>
          <a:lstStyle/>
          <a:p>
            <a:pPr algn="ctr"/>
            <a:r>
              <a:rPr lang="nl-BE" sz="1600">
                <a:latin typeface="Arial"/>
                <a:cs typeface="Arial"/>
              </a:rPr>
              <a:t>Data Broker</a:t>
            </a:r>
          </a:p>
        </p:txBody>
      </p:sp>
      <p:sp>
        <p:nvSpPr>
          <p:cNvPr id="39" name="Rechthoek: afgeronde hoeken 38">
            <a:extLst>
              <a:ext uri="{FF2B5EF4-FFF2-40B4-BE49-F238E27FC236}">
                <a16:creationId xmlns:a16="http://schemas.microsoft.com/office/drawing/2014/main" id="{27F7055E-7F68-434A-A43D-D00DAB80545C}"/>
              </a:ext>
            </a:extLst>
          </p:cNvPr>
          <p:cNvSpPr/>
          <p:nvPr/>
        </p:nvSpPr>
        <p:spPr>
          <a:xfrm>
            <a:off x="7410255" y="4647814"/>
            <a:ext cx="3004006" cy="682812"/>
          </a:xfrm>
          <a:prstGeom prst="roundRect">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45700" rIns="91425" bIns="45700" anchor="ctr" anchorCtr="0">
            <a:noAutofit/>
          </a:bodyPr>
          <a:lstStyle/>
          <a:p>
            <a:pPr algn="ctr"/>
            <a:r>
              <a:rPr lang="nl-BE" sz="1600">
                <a:latin typeface="Arial"/>
                <a:cs typeface="Arial"/>
              </a:rPr>
              <a:t>Urban Digital </a:t>
            </a:r>
            <a:r>
              <a:rPr lang="nl-BE" sz="1600" err="1">
                <a:latin typeface="Arial"/>
                <a:cs typeface="Arial"/>
              </a:rPr>
              <a:t>Twin</a:t>
            </a:r>
            <a:endParaRPr lang="nl-BE" sz="1600">
              <a:latin typeface="Arial"/>
              <a:cs typeface="Arial"/>
            </a:endParaRPr>
          </a:p>
        </p:txBody>
      </p:sp>
      <p:sp>
        <p:nvSpPr>
          <p:cNvPr id="40" name="Tekstvak 39">
            <a:extLst>
              <a:ext uri="{FF2B5EF4-FFF2-40B4-BE49-F238E27FC236}">
                <a16:creationId xmlns:a16="http://schemas.microsoft.com/office/drawing/2014/main" id="{7F0E65C5-2700-4440-BCC4-17214D6FD6B4}"/>
              </a:ext>
            </a:extLst>
          </p:cNvPr>
          <p:cNvSpPr txBox="1"/>
          <p:nvPr/>
        </p:nvSpPr>
        <p:spPr>
          <a:xfrm>
            <a:off x="4890599" y="3488549"/>
            <a:ext cx="1463851" cy="369332"/>
          </a:xfrm>
          <a:prstGeom prst="rect">
            <a:avLst/>
          </a:prstGeom>
          <a:noFill/>
        </p:spPr>
        <p:txBody>
          <a:bodyPr wrap="square" rtlCol="0">
            <a:spAutoFit/>
          </a:bodyPr>
          <a:lstStyle/>
          <a:p>
            <a:pPr algn="ctr"/>
            <a:r>
              <a:rPr lang="nl-BE"/>
              <a:t>thematisch</a:t>
            </a:r>
          </a:p>
        </p:txBody>
      </p:sp>
      <p:sp>
        <p:nvSpPr>
          <p:cNvPr id="41" name="Tekstvak 40">
            <a:extLst>
              <a:ext uri="{FF2B5EF4-FFF2-40B4-BE49-F238E27FC236}">
                <a16:creationId xmlns:a16="http://schemas.microsoft.com/office/drawing/2014/main" id="{3DC4D7EB-9946-4E25-99B4-945F39670756}"/>
              </a:ext>
            </a:extLst>
          </p:cNvPr>
          <p:cNvSpPr txBox="1"/>
          <p:nvPr/>
        </p:nvSpPr>
        <p:spPr>
          <a:xfrm>
            <a:off x="5574826" y="3986695"/>
            <a:ext cx="1463852" cy="369332"/>
          </a:xfrm>
          <a:prstGeom prst="rect">
            <a:avLst/>
          </a:prstGeom>
          <a:noFill/>
        </p:spPr>
        <p:txBody>
          <a:bodyPr wrap="square" rtlCol="0">
            <a:spAutoFit/>
          </a:bodyPr>
          <a:lstStyle/>
          <a:p>
            <a:pPr algn="ctr"/>
            <a:r>
              <a:rPr lang="nl-BE"/>
              <a:t>technisch</a:t>
            </a:r>
          </a:p>
        </p:txBody>
      </p:sp>
      <p:sp>
        <p:nvSpPr>
          <p:cNvPr id="42" name="Tekstvak 41">
            <a:extLst>
              <a:ext uri="{FF2B5EF4-FFF2-40B4-BE49-F238E27FC236}">
                <a16:creationId xmlns:a16="http://schemas.microsoft.com/office/drawing/2014/main" id="{268B5971-516C-4329-84FF-100AE9E30557}"/>
              </a:ext>
            </a:extLst>
          </p:cNvPr>
          <p:cNvSpPr txBox="1"/>
          <p:nvPr/>
        </p:nvSpPr>
        <p:spPr>
          <a:xfrm>
            <a:off x="3751181" y="4001386"/>
            <a:ext cx="1463852" cy="369332"/>
          </a:xfrm>
          <a:prstGeom prst="rect">
            <a:avLst/>
          </a:prstGeom>
          <a:noFill/>
        </p:spPr>
        <p:txBody>
          <a:bodyPr wrap="square" rtlCol="0">
            <a:spAutoFit/>
          </a:bodyPr>
          <a:lstStyle/>
          <a:p>
            <a:pPr algn="r"/>
            <a:r>
              <a:rPr lang="nl-BE"/>
              <a:t>topic</a:t>
            </a:r>
          </a:p>
        </p:txBody>
      </p:sp>
      <p:sp>
        <p:nvSpPr>
          <p:cNvPr id="43" name="Tekstvak 42">
            <a:extLst>
              <a:ext uri="{FF2B5EF4-FFF2-40B4-BE49-F238E27FC236}">
                <a16:creationId xmlns:a16="http://schemas.microsoft.com/office/drawing/2014/main" id="{56B54818-AEEE-4CC1-B4D9-935B812AA18F}"/>
              </a:ext>
            </a:extLst>
          </p:cNvPr>
          <p:cNvSpPr txBox="1"/>
          <p:nvPr/>
        </p:nvSpPr>
        <p:spPr>
          <a:xfrm>
            <a:off x="4906088" y="4499532"/>
            <a:ext cx="1463852" cy="369332"/>
          </a:xfrm>
          <a:prstGeom prst="rect">
            <a:avLst/>
          </a:prstGeom>
          <a:noFill/>
        </p:spPr>
        <p:txBody>
          <a:bodyPr wrap="square" rtlCol="0">
            <a:spAutoFit/>
          </a:bodyPr>
          <a:lstStyle/>
          <a:p>
            <a:pPr algn="ctr"/>
            <a:r>
              <a:rPr lang="nl-BE" err="1"/>
              <a:t>touch</a:t>
            </a:r>
            <a:endParaRPr lang="nl-BE"/>
          </a:p>
        </p:txBody>
      </p:sp>
      <p:sp>
        <p:nvSpPr>
          <p:cNvPr id="44" name="Google Shape;1147;p15">
            <a:extLst>
              <a:ext uri="{FF2B5EF4-FFF2-40B4-BE49-F238E27FC236}">
                <a16:creationId xmlns:a16="http://schemas.microsoft.com/office/drawing/2014/main" id="{F8D55AEB-561B-4110-A1E3-BFAAB29BE934}"/>
              </a:ext>
            </a:extLst>
          </p:cNvPr>
          <p:cNvSpPr/>
          <p:nvPr/>
        </p:nvSpPr>
        <p:spPr>
          <a:xfrm>
            <a:off x="4354742" y="5484353"/>
            <a:ext cx="2683936" cy="1248422"/>
          </a:xfrm>
          <a:prstGeom prst="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Arial"/>
                <a:ea typeface="Arial"/>
                <a:cs typeface="Arial"/>
                <a:sym typeface="Arial"/>
              </a:rPr>
              <a:t>GET IN TOUCH !</a:t>
            </a:r>
          </a:p>
          <a:p>
            <a:pPr marL="0" marR="0" lvl="0" indent="0" algn="ctr" rtl="0">
              <a:spcBef>
                <a:spcPts val="0"/>
              </a:spcBef>
              <a:spcAft>
                <a:spcPts val="0"/>
              </a:spcAft>
              <a:buNone/>
            </a:pPr>
            <a:r>
              <a:rPr lang="en-US" sz="1600">
                <a:solidFill>
                  <a:schemeClr val="lt1"/>
                </a:solidFill>
                <a:latin typeface="Arial"/>
                <a:cs typeface="Arial"/>
                <a:sym typeface="Arial"/>
                <a:hlinkClick r:id="rId3"/>
              </a:rPr>
              <a:t>vloca@vlaanderen.be</a:t>
            </a:r>
            <a:r>
              <a:rPr lang="en-US" sz="1600">
                <a:solidFill>
                  <a:schemeClr val="lt1"/>
                </a:solidFill>
                <a:latin typeface="Arial"/>
                <a:cs typeface="Arial"/>
                <a:sym typeface="Arial"/>
              </a:rPr>
              <a:t> </a:t>
            </a:r>
          </a:p>
          <a:p>
            <a:pPr marL="0" marR="0" lvl="0" indent="0" algn="ctr" rtl="0">
              <a:spcBef>
                <a:spcPts val="0"/>
              </a:spcBef>
              <a:spcAft>
                <a:spcPts val="0"/>
              </a:spcAft>
              <a:buNone/>
            </a:pPr>
            <a:r>
              <a:rPr lang="en-US" sz="1600">
                <a:solidFill>
                  <a:schemeClr val="lt1"/>
                </a:solidFill>
                <a:latin typeface="Arial"/>
                <a:cs typeface="Arial"/>
                <a:sym typeface="Arial"/>
              </a:rPr>
              <a:t>vloca.vlaanderen.be </a:t>
            </a:r>
            <a:endParaRPr/>
          </a:p>
        </p:txBody>
      </p:sp>
    </p:spTree>
    <p:extLst>
      <p:ext uri="{BB962C8B-B14F-4D97-AF65-F5344CB8AC3E}">
        <p14:creationId xmlns:p14="http://schemas.microsoft.com/office/powerpoint/2010/main" val="2786544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5"/>
          <p:cNvSpPr txBox="1">
            <a:spLocks noGrp="1"/>
          </p:cNvSpPr>
          <p:nvPr>
            <p:ph type="title"/>
          </p:nvPr>
        </p:nvSpPr>
        <p:spPr>
          <a:xfrm>
            <a:off x="719400" y="357189"/>
            <a:ext cx="10753200" cy="10800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a:t>Lopende VLOCA trajecten (02/2021)</a:t>
            </a:r>
            <a:endParaRPr/>
          </a:p>
        </p:txBody>
      </p:sp>
      <p:sp>
        <p:nvSpPr>
          <p:cNvPr id="1144" name="Google Shape;1144;p15"/>
          <p:cNvSpPr/>
          <p:nvPr/>
        </p:nvSpPr>
        <p:spPr>
          <a:xfrm>
            <a:off x="530599" y="1674320"/>
            <a:ext cx="8132634" cy="678730"/>
          </a:xfrm>
          <a:prstGeom prst="chevron">
            <a:avLst>
              <a:gd name="adj" fmla="val 50000"/>
            </a:avLst>
          </a:prstGeom>
          <a:solidFill>
            <a:schemeClr val="accent1"/>
          </a:solidFill>
          <a:ln w="12700" cap="flat" cmpd="sng">
            <a:solidFill>
              <a:srgbClr val="BAA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Input kennishub &amp; co-</a:t>
            </a:r>
            <a:r>
              <a:rPr lang="en-US" sz="1600" err="1">
                <a:solidFill>
                  <a:schemeClr val="dk1"/>
                </a:solidFill>
                <a:latin typeface="Arial"/>
                <a:ea typeface="Arial"/>
                <a:cs typeface="Arial"/>
                <a:sym typeface="Arial"/>
              </a:rPr>
              <a:t>creatie</a:t>
            </a:r>
            <a:endParaRPr/>
          </a:p>
        </p:txBody>
      </p:sp>
      <p:sp>
        <p:nvSpPr>
          <p:cNvPr id="1145" name="Google Shape;1145;p15"/>
          <p:cNvSpPr/>
          <p:nvPr/>
        </p:nvSpPr>
        <p:spPr>
          <a:xfrm>
            <a:off x="8486821" y="1674320"/>
            <a:ext cx="3440783" cy="678730"/>
          </a:xfrm>
          <a:prstGeom prst="chevron">
            <a:avLst>
              <a:gd name="adj" fmla="val 50000"/>
            </a:avLst>
          </a:prstGeom>
          <a:solidFill>
            <a:schemeClr val="accent1"/>
          </a:solidFill>
          <a:ln w="12700" cap="flat" cmpd="sng">
            <a:solidFill>
              <a:srgbClr val="BAA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Consolidatie in standaarden en draaiboeken</a:t>
            </a:r>
            <a:endParaRPr/>
          </a:p>
        </p:txBody>
      </p:sp>
      <p:sp>
        <p:nvSpPr>
          <p:cNvPr id="1147" name="Google Shape;1147;p15"/>
          <p:cNvSpPr/>
          <p:nvPr/>
        </p:nvSpPr>
        <p:spPr>
          <a:xfrm>
            <a:off x="627752" y="2829185"/>
            <a:ext cx="2683941" cy="565609"/>
          </a:xfrm>
          <a:prstGeom prst="rect">
            <a:avLst/>
          </a:prstGeom>
          <a:solidFill>
            <a:schemeClr val="dk1"/>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Arial"/>
                <a:ea typeface="Arial"/>
                <a:cs typeface="Arial"/>
                <a:sym typeface="Arial"/>
              </a:rPr>
              <a:t>Water in de </a:t>
            </a:r>
            <a:r>
              <a:rPr lang="en-US" sz="1600" err="1">
                <a:solidFill>
                  <a:schemeClr val="lt1"/>
                </a:solidFill>
                <a:latin typeface="Arial"/>
                <a:ea typeface="Arial"/>
                <a:cs typeface="Arial"/>
                <a:sym typeface="Arial"/>
              </a:rPr>
              <a:t>stad</a:t>
            </a:r>
            <a:endParaRPr/>
          </a:p>
        </p:txBody>
      </p:sp>
      <p:cxnSp>
        <p:nvCxnSpPr>
          <p:cNvPr id="9" name="Straight Arrow Connector 6">
            <a:extLst>
              <a:ext uri="{FF2B5EF4-FFF2-40B4-BE49-F238E27FC236}">
                <a16:creationId xmlns:a16="http://schemas.microsoft.com/office/drawing/2014/main" id="{0BA8C6AA-29B4-41D1-971D-8EE7F061FFF0}"/>
              </a:ext>
            </a:extLst>
          </p:cNvPr>
          <p:cNvCxnSpPr>
            <a:cxnSpLocks/>
          </p:cNvCxnSpPr>
          <p:nvPr/>
        </p:nvCxnSpPr>
        <p:spPr>
          <a:xfrm>
            <a:off x="530820" y="2768688"/>
            <a:ext cx="11324733"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83">
            <a:extLst>
              <a:ext uri="{FF2B5EF4-FFF2-40B4-BE49-F238E27FC236}">
                <a16:creationId xmlns:a16="http://schemas.microsoft.com/office/drawing/2014/main" id="{64A0E484-0AAA-47B4-BC07-D9406B6EAFD0}"/>
              </a:ext>
            </a:extLst>
          </p:cNvPr>
          <p:cNvSpPr txBox="1"/>
          <p:nvPr/>
        </p:nvSpPr>
        <p:spPr>
          <a:xfrm>
            <a:off x="11230420" y="2833204"/>
            <a:ext cx="697184" cy="338554"/>
          </a:xfrm>
          <a:prstGeom prst="rect">
            <a:avLst/>
          </a:prstGeom>
          <a:noFill/>
        </p:spPr>
        <p:txBody>
          <a:bodyPr wrap="square" rtlCol="0">
            <a:spAutoFit/>
          </a:bodyPr>
          <a:lstStyle/>
          <a:p>
            <a:pPr algn="ctr" defTabSz="548626"/>
            <a:r>
              <a:rPr lang="en-US" sz="1600" b="1">
                <a:solidFill>
                  <a:srgbClr val="3C3C3B"/>
                </a:solidFill>
                <a:latin typeface="FlandersArtSans-Bold" panose="00000800000000000000" pitchFamily="2" charset="0"/>
              </a:rPr>
              <a:t>2021</a:t>
            </a:r>
          </a:p>
        </p:txBody>
      </p:sp>
      <p:sp>
        <p:nvSpPr>
          <p:cNvPr id="14" name="Google Shape;1147;p15">
            <a:extLst>
              <a:ext uri="{FF2B5EF4-FFF2-40B4-BE49-F238E27FC236}">
                <a16:creationId xmlns:a16="http://schemas.microsoft.com/office/drawing/2014/main" id="{3AEA5FC9-4932-4FC2-9C1B-666265C447E8}"/>
              </a:ext>
            </a:extLst>
          </p:cNvPr>
          <p:cNvSpPr/>
          <p:nvPr/>
        </p:nvSpPr>
        <p:spPr>
          <a:xfrm>
            <a:off x="985078" y="3269735"/>
            <a:ext cx="2683940" cy="565609"/>
          </a:xfrm>
          <a:prstGeom prst="rect">
            <a:avLst/>
          </a:prstGeom>
          <a:solidFill>
            <a:schemeClr val="dk1"/>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lt1"/>
                </a:solidFill>
                <a:latin typeface="Arial"/>
                <a:ea typeface="Arial"/>
                <a:cs typeface="Arial"/>
                <a:sym typeface="Arial"/>
              </a:rPr>
              <a:t>Mobiliteit</a:t>
            </a:r>
            <a:r>
              <a:rPr lang="en-US" sz="1600">
                <a:solidFill>
                  <a:schemeClr val="lt1"/>
                </a:solidFill>
                <a:latin typeface="Arial"/>
                <a:ea typeface="Arial"/>
                <a:cs typeface="Arial"/>
                <a:sym typeface="Arial"/>
              </a:rPr>
              <a:t> (</a:t>
            </a:r>
            <a:r>
              <a:rPr lang="en-US" sz="1600" err="1">
                <a:solidFill>
                  <a:schemeClr val="lt1"/>
                </a:solidFill>
                <a:latin typeface="Arial"/>
                <a:ea typeface="Arial"/>
                <a:cs typeface="Arial"/>
                <a:sym typeface="Arial"/>
              </a:rPr>
              <a:t>hoppin-punten</a:t>
            </a:r>
            <a:r>
              <a:rPr lang="en-US" sz="1600">
                <a:solidFill>
                  <a:schemeClr val="lt1"/>
                </a:solidFill>
                <a:latin typeface="Arial"/>
                <a:ea typeface="Arial"/>
                <a:cs typeface="Arial"/>
                <a:sym typeface="Arial"/>
              </a:rPr>
              <a:t>)</a:t>
            </a:r>
            <a:endParaRPr/>
          </a:p>
        </p:txBody>
      </p:sp>
      <p:sp>
        <p:nvSpPr>
          <p:cNvPr id="15" name="Google Shape;1147;p15">
            <a:extLst>
              <a:ext uri="{FF2B5EF4-FFF2-40B4-BE49-F238E27FC236}">
                <a16:creationId xmlns:a16="http://schemas.microsoft.com/office/drawing/2014/main" id="{9748F950-0124-4EF0-BA0C-1C1984E71BED}"/>
              </a:ext>
            </a:extLst>
          </p:cNvPr>
          <p:cNvSpPr/>
          <p:nvPr/>
        </p:nvSpPr>
        <p:spPr>
          <a:xfrm>
            <a:off x="1320176" y="3656799"/>
            <a:ext cx="2683940" cy="565609"/>
          </a:xfrm>
          <a:prstGeom prst="rect">
            <a:avLst/>
          </a:prstGeom>
          <a:solidFill>
            <a:schemeClr val="dk1"/>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Arial"/>
                <a:ea typeface="Arial"/>
                <a:cs typeface="Arial"/>
                <a:sym typeface="Arial"/>
              </a:rPr>
              <a:t>Data Broker</a:t>
            </a:r>
            <a:endParaRPr/>
          </a:p>
        </p:txBody>
      </p:sp>
      <p:sp>
        <p:nvSpPr>
          <p:cNvPr id="16" name="Google Shape;1147;p15">
            <a:extLst>
              <a:ext uri="{FF2B5EF4-FFF2-40B4-BE49-F238E27FC236}">
                <a16:creationId xmlns:a16="http://schemas.microsoft.com/office/drawing/2014/main" id="{377159A0-2761-493B-B1A5-6A4C2085AEE5}"/>
              </a:ext>
            </a:extLst>
          </p:cNvPr>
          <p:cNvSpPr/>
          <p:nvPr/>
        </p:nvSpPr>
        <p:spPr>
          <a:xfrm>
            <a:off x="1655273" y="4094901"/>
            <a:ext cx="2683939" cy="565609"/>
          </a:xfrm>
          <a:prstGeom prst="rect">
            <a:avLst/>
          </a:prstGeom>
          <a:solidFill>
            <a:schemeClr val="dk1"/>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Arial"/>
                <a:ea typeface="Arial"/>
                <a:cs typeface="Arial"/>
                <a:sym typeface="Arial"/>
              </a:rPr>
              <a:t>Urban Digital Twin</a:t>
            </a:r>
            <a:endParaRPr/>
          </a:p>
        </p:txBody>
      </p:sp>
      <p:sp>
        <p:nvSpPr>
          <p:cNvPr id="17" name="Google Shape;1147;p15">
            <a:extLst>
              <a:ext uri="{FF2B5EF4-FFF2-40B4-BE49-F238E27FC236}">
                <a16:creationId xmlns:a16="http://schemas.microsoft.com/office/drawing/2014/main" id="{E6A15CA8-09DB-4E89-BC74-5C279DC6714E}"/>
              </a:ext>
            </a:extLst>
          </p:cNvPr>
          <p:cNvSpPr/>
          <p:nvPr/>
        </p:nvSpPr>
        <p:spPr>
          <a:xfrm>
            <a:off x="1990371" y="4512995"/>
            <a:ext cx="2683937" cy="565609"/>
          </a:xfrm>
          <a:prstGeom prst="rect">
            <a:avLst/>
          </a:prstGeom>
          <a:solidFill>
            <a:schemeClr val="dk1"/>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lt1"/>
                </a:solidFill>
                <a:latin typeface="Arial"/>
                <a:ea typeface="Arial"/>
                <a:cs typeface="Arial"/>
                <a:sym typeface="Arial"/>
              </a:rPr>
              <a:t>Lawaai</a:t>
            </a:r>
            <a:endParaRPr/>
          </a:p>
        </p:txBody>
      </p:sp>
      <p:sp>
        <p:nvSpPr>
          <p:cNvPr id="18" name="Google Shape;1147;p15">
            <a:extLst>
              <a:ext uri="{FF2B5EF4-FFF2-40B4-BE49-F238E27FC236}">
                <a16:creationId xmlns:a16="http://schemas.microsoft.com/office/drawing/2014/main" id="{4016FFF2-4A30-40C2-9FCD-E04027974116}"/>
              </a:ext>
            </a:extLst>
          </p:cNvPr>
          <p:cNvSpPr/>
          <p:nvPr/>
        </p:nvSpPr>
        <p:spPr>
          <a:xfrm>
            <a:off x="2325470" y="4951097"/>
            <a:ext cx="2683936" cy="565609"/>
          </a:xfrm>
          <a:prstGeom prst="rect">
            <a:avLst/>
          </a:prstGeom>
          <a:solidFill>
            <a:schemeClr val="dk1"/>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nl-BE" sz="1200">
                <a:solidFill>
                  <a:prstClr val="white"/>
                </a:solidFill>
                <a:latin typeface="Arial"/>
                <a:cs typeface="Arial"/>
              </a:rPr>
              <a:t>Linken van ongestructureerde data (PROBE)</a:t>
            </a:r>
            <a:endParaRPr lang="nl-BE" sz="1200"/>
          </a:p>
        </p:txBody>
      </p:sp>
      <p:sp>
        <p:nvSpPr>
          <p:cNvPr id="19" name="Google Shape;1147;p15">
            <a:extLst>
              <a:ext uri="{FF2B5EF4-FFF2-40B4-BE49-F238E27FC236}">
                <a16:creationId xmlns:a16="http://schemas.microsoft.com/office/drawing/2014/main" id="{3C810E97-576C-4D31-BA6F-44DC2C42A997}"/>
              </a:ext>
            </a:extLst>
          </p:cNvPr>
          <p:cNvSpPr/>
          <p:nvPr/>
        </p:nvSpPr>
        <p:spPr>
          <a:xfrm>
            <a:off x="2662148" y="5451863"/>
            <a:ext cx="2683936" cy="565609"/>
          </a:xfrm>
          <a:prstGeom prst="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Arial"/>
                <a:ea typeface="Arial"/>
                <a:cs typeface="Arial"/>
                <a:sym typeface="Arial"/>
              </a:rPr>
              <a:t>…</a:t>
            </a:r>
            <a:endParaRPr/>
          </a:p>
        </p:txBody>
      </p:sp>
      <p:sp>
        <p:nvSpPr>
          <p:cNvPr id="1123" name="Rechthoek: afgeronde hoeken 1122">
            <a:extLst>
              <a:ext uri="{FF2B5EF4-FFF2-40B4-BE49-F238E27FC236}">
                <a16:creationId xmlns:a16="http://schemas.microsoft.com/office/drawing/2014/main" id="{5EBB80FC-6590-4861-A3E6-93B2DB000C01}"/>
              </a:ext>
            </a:extLst>
          </p:cNvPr>
          <p:cNvSpPr/>
          <p:nvPr/>
        </p:nvSpPr>
        <p:spPr>
          <a:xfrm>
            <a:off x="4316533" y="2829194"/>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t>19/11</a:t>
            </a:r>
          </a:p>
        </p:txBody>
      </p:sp>
      <p:sp>
        <p:nvSpPr>
          <p:cNvPr id="47" name="Rechthoek: afgeronde hoeken 46">
            <a:extLst>
              <a:ext uri="{FF2B5EF4-FFF2-40B4-BE49-F238E27FC236}">
                <a16:creationId xmlns:a16="http://schemas.microsoft.com/office/drawing/2014/main" id="{FAEA7E2F-585D-4586-B113-DFD0D7109B8C}"/>
              </a:ext>
            </a:extLst>
          </p:cNvPr>
          <p:cNvSpPr/>
          <p:nvPr/>
        </p:nvSpPr>
        <p:spPr>
          <a:xfrm>
            <a:off x="5132104" y="2826712"/>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t>15/12</a:t>
            </a:r>
          </a:p>
        </p:txBody>
      </p:sp>
      <p:sp>
        <p:nvSpPr>
          <p:cNvPr id="48" name="Rechthoek: afgeronde hoeken 47">
            <a:extLst>
              <a:ext uri="{FF2B5EF4-FFF2-40B4-BE49-F238E27FC236}">
                <a16:creationId xmlns:a16="http://schemas.microsoft.com/office/drawing/2014/main" id="{64116892-A7E2-4C04-946F-533388E5351E}"/>
              </a:ext>
            </a:extLst>
          </p:cNvPr>
          <p:cNvSpPr/>
          <p:nvPr/>
        </p:nvSpPr>
        <p:spPr>
          <a:xfrm>
            <a:off x="6101004" y="2804448"/>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t>25/2</a:t>
            </a:r>
          </a:p>
        </p:txBody>
      </p:sp>
      <p:sp>
        <p:nvSpPr>
          <p:cNvPr id="49" name="Rechthoek: afgeronde hoeken 48">
            <a:extLst>
              <a:ext uri="{FF2B5EF4-FFF2-40B4-BE49-F238E27FC236}">
                <a16:creationId xmlns:a16="http://schemas.microsoft.com/office/drawing/2014/main" id="{91BD089B-A930-4053-B22C-F8228669F43F}"/>
              </a:ext>
            </a:extLst>
          </p:cNvPr>
          <p:cNvSpPr/>
          <p:nvPr/>
        </p:nvSpPr>
        <p:spPr>
          <a:xfrm>
            <a:off x="6913281" y="2813350"/>
            <a:ext cx="715550" cy="565600"/>
          </a:xfrm>
          <a:prstGeom prst="roundRect">
            <a:avLst/>
          </a:prstGeom>
          <a:ln>
            <a:solidFill>
              <a:schemeClr val="bg1">
                <a:lumMod val="6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solidFill>
                  <a:schemeClr val="dk1"/>
                </a:solidFill>
              </a:rPr>
              <a:t>18/3</a:t>
            </a:r>
          </a:p>
        </p:txBody>
      </p:sp>
      <p:sp>
        <p:nvSpPr>
          <p:cNvPr id="50" name="Rechthoek: afgeronde hoeken 49">
            <a:extLst>
              <a:ext uri="{FF2B5EF4-FFF2-40B4-BE49-F238E27FC236}">
                <a16:creationId xmlns:a16="http://schemas.microsoft.com/office/drawing/2014/main" id="{172B5475-68A5-43EF-B18B-080DC6F9FD9C}"/>
              </a:ext>
            </a:extLst>
          </p:cNvPr>
          <p:cNvSpPr/>
          <p:nvPr/>
        </p:nvSpPr>
        <p:spPr>
          <a:xfrm>
            <a:off x="7725558" y="2804448"/>
            <a:ext cx="715550" cy="565600"/>
          </a:xfrm>
          <a:prstGeom prst="roundRect">
            <a:avLst/>
          </a:prstGeom>
          <a:ln>
            <a:solidFill>
              <a:schemeClr val="bg1">
                <a:lumMod val="6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solidFill>
                  <a:schemeClr val="dk1"/>
                </a:solidFill>
              </a:rPr>
              <a:t>22/4</a:t>
            </a:r>
          </a:p>
        </p:txBody>
      </p:sp>
      <p:sp>
        <p:nvSpPr>
          <p:cNvPr id="52" name="Rechthoek: afgeronde hoeken 51">
            <a:extLst>
              <a:ext uri="{FF2B5EF4-FFF2-40B4-BE49-F238E27FC236}">
                <a16:creationId xmlns:a16="http://schemas.microsoft.com/office/drawing/2014/main" id="{6A76501C-E836-402C-9457-2D368086C5D9}"/>
              </a:ext>
            </a:extLst>
          </p:cNvPr>
          <p:cNvSpPr/>
          <p:nvPr/>
        </p:nvSpPr>
        <p:spPr>
          <a:xfrm>
            <a:off x="4883231" y="3269744"/>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t>10/12</a:t>
            </a:r>
          </a:p>
        </p:txBody>
      </p:sp>
      <p:sp>
        <p:nvSpPr>
          <p:cNvPr id="53" name="Rechthoek: afgeronde hoeken 52">
            <a:extLst>
              <a:ext uri="{FF2B5EF4-FFF2-40B4-BE49-F238E27FC236}">
                <a16:creationId xmlns:a16="http://schemas.microsoft.com/office/drawing/2014/main" id="{5580F58D-706A-47F5-8374-E2F24D6693AA}"/>
              </a:ext>
            </a:extLst>
          </p:cNvPr>
          <p:cNvSpPr/>
          <p:nvPr/>
        </p:nvSpPr>
        <p:spPr>
          <a:xfrm>
            <a:off x="5695508" y="3278110"/>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t>11/2</a:t>
            </a:r>
          </a:p>
        </p:txBody>
      </p:sp>
      <p:sp>
        <p:nvSpPr>
          <p:cNvPr id="54" name="Rechthoek: afgeronde hoeken 53">
            <a:extLst>
              <a:ext uri="{FF2B5EF4-FFF2-40B4-BE49-F238E27FC236}">
                <a16:creationId xmlns:a16="http://schemas.microsoft.com/office/drawing/2014/main" id="{FE50E3C2-0020-49D1-851D-1136599D3FEE}"/>
              </a:ext>
            </a:extLst>
          </p:cNvPr>
          <p:cNvSpPr/>
          <p:nvPr/>
        </p:nvSpPr>
        <p:spPr>
          <a:xfrm>
            <a:off x="6507785" y="3295048"/>
            <a:ext cx="715550" cy="565600"/>
          </a:xfrm>
          <a:prstGeom prst="roundRect">
            <a:avLst/>
          </a:prstGeom>
          <a:ln>
            <a:solidFill>
              <a:schemeClr val="bg1">
                <a:lumMod val="6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solidFill>
                  <a:schemeClr val="dk1"/>
                </a:solidFill>
              </a:rPr>
              <a:t>11/3</a:t>
            </a:r>
          </a:p>
        </p:txBody>
      </p:sp>
      <p:sp>
        <p:nvSpPr>
          <p:cNvPr id="55" name="Rechthoek: afgeronde hoeken 54">
            <a:extLst>
              <a:ext uri="{FF2B5EF4-FFF2-40B4-BE49-F238E27FC236}">
                <a16:creationId xmlns:a16="http://schemas.microsoft.com/office/drawing/2014/main" id="{CD069BCA-9419-4F73-92CC-1D4A5557C503}"/>
              </a:ext>
            </a:extLst>
          </p:cNvPr>
          <p:cNvSpPr/>
          <p:nvPr/>
        </p:nvSpPr>
        <p:spPr>
          <a:xfrm>
            <a:off x="7320062" y="3303950"/>
            <a:ext cx="715550" cy="565600"/>
          </a:xfrm>
          <a:prstGeom prst="roundRect">
            <a:avLst/>
          </a:prstGeom>
          <a:ln>
            <a:solidFill>
              <a:schemeClr val="bg1">
                <a:lumMod val="6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solidFill>
                  <a:schemeClr val="dk1"/>
                </a:solidFill>
              </a:rPr>
              <a:t>8/4</a:t>
            </a:r>
          </a:p>
        </p:txBody>
      </p:sp>
      <p:sp>
        <p:nvSpPr>
          <p:cNvPr id="56" name="Rechthoek: afgeronde hoeken 55">
            <a:extLst>
              <a:ext uri="{FF2B5EF4-FFF2-40B4-BE49-F238E27FC236}">
                <a16:creationId xmlns:a16="http://schemas.microsoft.com/office/drawing/2014/main" id="{077E6EA3-F684-4499-86CA-E6F0C5F216F0}"/>
              </a:ext>
            </a:extLst>
          </p:cNvPr>
          <p:cNvSpPr/>
          <p:nvPr/>
        </p:nvSpPr>
        <p:spPr>
          <a:xfrm>
            <a:off x="8132339" y="3295048"/>
            <a:ext cx="715550" cy="565600"/>
          </a:xfrm>
          <a:prstGeom prst="roundRect">
            <a:avLst/>
          </a:prstGeom>
          <a:ln>
            <a:solidFill>
              <a:schemeClr val="bg1">
                <a:lumMod val="6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sz="1400">
                <a:solidFill>
                  <a:schemeClr val="dk1"/>
                </a:solidFill>
              </a:rPr>
              <a:t>6/5</a:t>
            </a:r>
          </a:p>
        </p:txBody>
      </p:sp>
      <p:sp>
        <p:nvSpPr>
          <p:cNvPr id="57" name="Rechthoek: afgeronde hoeken 56">
            <a:extLst>
              <a:ext uri="{FF2B5EF4-FFF2-40B4-BE49-F238E27FC236}">
                <a16:creationId xmlns:a16="http://schemas.microsoft.com/office/drawing/2014/main" id="{81A2E390-D84E-49D0-BA1E-B5E1BFCA15CD}"/>
              </a:ext>
            </a:extLst>
          </p:cNvPr>
          <p:cNvSpPr/>
          <p:nvPr/>
        </p:nvSpPr>
        <p:spPr>
          <a:xfrm>
            <a:off x="5543362" y="3663867"/>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3/2</a:t>
            </a:r>
            <a:endParaRPr lang="nl-BE"/>
          </a:p>
        </p:txBody>
      </p:sp>
      <p:sp>
        <p:nvSpPr>
          <p:cNvPr id="58" name="Rechthoek: afgeronde hoeken 57">
            <a:extLst>
              <a:ext uri="{FF2B5EF4-FFF2-40B4-BE49-F238E27FC236}">
                <a16:creationId xmlns:a16="http://schemas.microsoft.com/office/drawing/2014/main" id="{9F596936-3123-4351-BA05-8FB49397D0E1}"/>
              </a:ext>
            </a:extLst>
          </p:cNvPr>
          <p:cNvSpPr/>
          <p:nvPr/>
        </p:nvSpPr>
        <p:spPr>
          <a:xfrm>
            <a:off x="6355639" y="3672233"/>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dk1"/>
                </a:solidFill>
              </a:rPr>
              <a:t>3/3</a:t>
            </a:r>
            <a:endParaRPr lang="nl-BE">
              <a:solidFill>
                <a:schemeClr val="dk1"/>
              </a:solidFill>
            </a:endParaRPr>
          </a:p>
        </p:txBody>
      </p:sp>
      <p:sp>
        <p:nvSpPr>
          <p:cNvPr id="59" name="Rechthoek: afgeronde hoeken 58">
            <a:extLst>
              <a:ext uri="{FF2B5EF4-FFF2-40B4-BE49-F238E27FC236}">
                <a16:creationId xmlns:a16="http://schemas.microsoft.com/office/drawing/2014/main" id="{BBC7B064-9D05-4549-88EC-5442A41B1A6D}"/>
              </a:ext>
            </a:extLst>
          </p:cNvPr>
          <p:cNvSpPr/>
          <p:nvPr/>
        </p:nvSpPr>
        <p:spPr>
          <a:xfrm>
            <a:off x="7167916" y="3689171"/>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endParaRPr lang="nl-BE" sz="1600">
              <a:solidFill>
                <a:schemeClr val="lt1"/>
              </a:solidFill>
              <a:latin typeface="Arial"/>
              <a:cs typeface="Arial"/>
            </a:endParaRPr>
          </a:p>
        </p:txBody>
      </p:sp>
      <p:sp>
        <p:nvSpPr>
          <p:cNvPr id="60" name="Rechthoek: afgeronde hoeken 59">
            <a:extLst>
              <a:ext uri="{FF2B5EF4-FFF2-40B4-BE49-F238E27FC236}">
                <a16:creationId xmlns:a16="http://schemas.microsoft.com/office/drawing/2014/main" id="{80F04CA6-5029-4C5D-A649-691BD9DDB0DD}"/>
              </a:ext>
            </a:extLst>
          </p:cNvPr>
          <p:cNvSpPr/>
          <p:nvPr/>
        </p:nvSpPr>
        <p:spPr>
          <a:xfrm>
            <a:off x="7980193" y="3698073"/>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endParaRPr lang="nl-BE" sz="1600">
              <a:solidFill>
                <a:schemeClr val="lt1"/>
              </a:solidFill>
              <a:latin typeface="Arial"/>
              <a:cs typeface="Arial"/>
            </a:endParaRPr>
          </a:p>
        </p:txBody>
      </p:sp>
      <p:sp>
        <p:nvSpPr>
          <p:cNvPr id="61" name="Rechthoek: afgeronde hoeken 60">
            <a:extLst>
              <a:ext uri="{FF2B5EF4-FFF2-40B4-BE49-F238E27FC236}">
                <a16:creationId xmlns:a16="http://schemas.microsoft.com/office/drawing/2014/main" id="{CD17DAF2-389B-4D23-B2A9-5D8CB5CC403B}"/>
              </a:ext>
            </a:extLst>
          </p:cNvPr>
          <p:cNvSpPr/>
          <p:nvPr/>
        </p:nvSpPr>
        <p:spPr>
          <a:xfrm>
            <a:off x="8792470" y="3689171"/>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endParaRPr lang="nl-BE" sz="1600">
              <a:solidFill>
                <a:schemeClr val="lt1"/>
              </a:solidFill>
              <a:latin typeface="Arial"/>
              <a:cs typeface="Arial"/>
            </a:endParaRPr>
          </a:p>
        </p:txBody>
      </p:sp>
      <p:sp>
        <p:nvSpPr>
          <p:cNvPr id="62" name="Rechthoek: afgeronde hoeken 61">
            <a:extLst>
              <a:ext uri="{FF2B5EF4-FFF2-40B4-BE49-F238E27FC236}">
                <a16:creationId xmlns:a16="http://schemas.microsoft.com/office/drawing/2014/main" id="{7A71C6E9-E210-400E-A2FF-10FDE2E34346}"/>
              </a:ext>
            </a:extLst>
          </p:cNvPr>
          <p:cNvSpPr/>
          <p:nvPr/>
        </p:nvSpPr>
        <p:spPr>
          <a:xfrm>
            <a:off x="6153185" y="4108542"/>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solidFill>
                  <a:schemeClr val="lt1"/>
                </a:solidFill>
                <a:latin typeface="Arial"/>
                <a:cs typeface="Arial"/>
              </a:rPr>
              <a:t>0</a:t>
            </a:r>
            <a:endParaRPr lang="nl-BE" sz="1600">
              <a:solidFill>
                <a:schemeClr val="lt1"/>
              </a:solidFill>
              <a:latin typeface="Arial"/>
              <a:cs typeface="Arial"/>
            </a:endParaRPr>
          </a:p>
        </p:txBody>
      </p:sp>
      <p:sp>
        <p:nvSpPr>
          <p:cNvPr id="63" name="Rechthoek: afgeronde hoeken 62">
            <a:extLst>
              <a:ext uri="{FF2B5EF4-FFF2-40B4-BE49-F238E27FC236}">
                <a16:creationId xmlns:a16="http://schemas.microsoft.com/office/drawing/2014/main" id="{71D589B7-8FDE-4B7F-B050-40401AC561C1}"/>
              </a:ext>
            </a:extLst>
          </p:cNvPr>
          <p:cNvSpPr/>
          <p:nvPr/>
        </p:nvSpPr>
        <p:spPr>
          <a:xfrm>
            <a:off x="6965462" y="4116908"/>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sz="1600">
                <a:solidFill>
                  <a:schemeClr val="lt1"/>
                </a:solidFill>
                <a:latin typeface="Arial"/>
                <a:cs typeface="Arial"/>
              </a:rPr>
              <a:t>1</a:t>
            </a:r>
          </a:p>
        </p:txBody>
      </p:sp>
      <p:sp>
        <p:nvSpPr>
          <p:cNvPr id="64" name="Rechthoek: afgeronde hoeken 63">
            <a:extLst>
              <a:ext uri="{FF2B5EF4-FFF2-40B4-BE49-F238E27FC236}">
                <a16:creationId xmlns:a16="http://schemas.microsoft.com/office/drawing/2014/main" id="{7FCECC22-DADE-42ED-9616-3CAE163AA99F}"/>
              </a:ext>
            </a:extLst>
          </p:cNvPr>
          <p:cNvSpPr/>
          <p:nvPr/>
        </p:nvSpPr>
        <p:spPr>
          <a:xfrm>
            <a:off x="7777739" y="4133846"/>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sz="1600">
                <a:solidFill>
                  <a:schemeClr val="lt1"/>
                </a:solidFill>
                <a:latin typeface="Arial"/>
                <a:cs typeface="Arial"/>
              </a:rPr>
              <a:t>2</a:t>
            </a:r>
          </a:p>
        </p:txBody>
      </p:sp>
      <p:sp>
        <p:nvSpPr>
          <p:cNvPr id="65" name="Rechthoek: afgeronde hoeken 64">
            <a:extLst>
              <a:ext uri="{FF2B5EF4-FFF2-40B4-BE49-F238E27FC236}">
                <a16:creationId xmlns:a16="http://schemas.microsoft.com/office/drawing/2014/main" id="{956F9505-E665-4E50-B524-322D76BE27F7}"/>
              </a:ext>
            </a:extLst>
          </p:cNvPr>
          <p:cNvSpPr/>
          <p:nvPr/>
        </p:nvSpPr>
        <p:spPr>
          <a:xfrm>
            <a:off x="8590016" y="4142748"/>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sz="1600">
                <a:solidFill>
                  <a:schemeClr val="lt1"/>
                </a:solidFill>
                <a:latin typeface="Arial"/>
                <a:cs typeface="Arial"/>
              </a:rPr>
              <a:t>3</a:t>
            </a:r>
          </a:p>
        </p:txBody>
      </p:sp>
      <p:sp>
        <p:nvSpPr>
          <p:cNvPr id="66" name="Rechthoek: afgeronde hoeken 65">
            <a:extLst>
              <a:ext uri="{FF2B5EF4-FFF2-40B4-BE49-F238E27FC236}">
                <a16:creationId xmlns:a16="http://schemas.microsoft.com/office/drawing/2014/main" id="{2C469AF7-61CB-4F44-8F9F-BD4AA1C4551B}"/>
              </a:ext>
            </a:extLst>
          </p:cNvPr>
          <p:cNvSpPr/>
          <p:nvPr/>
        </p:nvSpPr>
        <p:spPr>
          <a:xfrm>
            <a:off x="9402293" y="4133846"/>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sz="1600">
                <a:solidFill>
                  <a:schemeClr val="lt1"/>
                </a:solidFill>
                <a:latin typeface="Arial"/>
                <a:cs typeface="Arial"/>
              </a:rPr>
              <a:t>4</a:t>
            </a:r>
          </a:p>
        </p:txBody>
      </p:sp>
      <p:sp>
        <p:nvSpPr>
          <p:cNvPr id="72" name="Rechthoek: afgeronde hoeken 71">
            <a:extLst>
              <a:ext uri="{FF2B5EF4-FFF2-40B4-BE49-F238E27FC236}">
                <a16:creationId xmlns:a16="http://schemas.microsoft.com/office/drawing/2014/main" id="{EF47E1DB-F7F7-41EF-B049-63F7755831AB}"/>
              </a:ext>
            </a:extLst>
          </p:cNvPr>
          <p:cNvSpPr/>
          <p:nvPr/>
        </p:nvSpPr>
        <p:spPr>
          <a:xfrm>
            <a:off x="6576073" y="4547977"/>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dk1"/>
                </a:solidFill>
              </a:rPr>
              <a:t>1</a:t>
            </a:r>
            <a:endParaRPr lang="nl-BE">
              <a:solidFill>
                <a:schemeClr val="dk1"/>
              </a:solidFill>
            </a:endParaRPr>
          </a:p>
        </p:txBody>
      </p:sp>
      <p:sp>
        <p:nvSpPr>
          <p:cNvPr id="73" name="Rechthoek: afgeronde hoeken 72">
            <a:extLst>
              <a:ext uri="{FF2B5EF4-FFF2-40B4-BE49-F238E27FC236}">
                <a16:creationId xmlns:a16="http://schemas.microsoft.com/office/drawing/2014/main" id="{366FE158-6362-4958-96D4-69F755CC1DDA}"/>
              </a:ext>
            </a:extLst>
          </p:cNvPr>
          <p:cNvSpPr/>
          <p:nvPr/>
        </p:nvSpPr>
        <p:spPr>
          <a:xfrm>
            <a:off x="7388350" y="4556343"/>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sz="1600">
                <a:solidFill>
                  <a:schemeClr val="lt1"/>
                </a:solidFill>
                <a:latin typeface="Arial"/>
                <a:cs typeface="Arial"/>
              </a:rPr>
              <a:t>1-2</a:t>
            </a:r>
          </a:p>
        </p:txBody>
      </p:sp>
      <p:sp>
        <p:nvSpPr>
          <p:cNvPr id="74" name="Rechthoek: afgeronde hoeken 73">
            <a:extLst>
              <a:ext uri="{FF2B5EF4-FFF2-40B4-BE49-F238E27FC236}">
                <a16:creationId xmlns:a16="http://schemas.microsoft.com/office/drawing/2014/main" id="{73933F96-6429-4C9B-81E1-2C9AE95A5C9C}"/>
              </a:ext>
            </a:extLst>
          </p:cNvPr>
          <p:cNvSpPr/>
          <p:nvPr/>
        </p:nvSpPr>
        <p:spPr>
          <a:xfrm>
            <a:off x="8200627" y="4573281"/>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sz="1600">
                <a:solidFill>
                  <a:schemeClr val="lt1"/>
                </a:solidFill>
                <a:latin typeface="Arial"/>
                <a:cs typeface="Arial"/>
              </a:rPr>
              <a:t>3-4</a:t>
            </a:r>
          </a:p>
        </p:txBody>
      </p:sp>
      <p:sp>
        <p:nvSpPr>
          <p:cNvPr id="77" name="Rechthoek: afgeronde hoeken 76">
            <a:extLst>
              <a:ext uri="{FF2B5EF4-FFF2-40B4-BE49-F238E27FC236}">
                <a16:creationId xmlns:a16="http://schemas.microsoft.com/office/drawing/2014/main" id="{364A2014-E3B3-4501-8ED8-03E846D32EC6}"/>
              </a:ext>
            </a:extLst>
          </p:cNvPr>
          <p:cNvSpPr/>
          <p:nvPr/>
        </p:nvSpPr>
        <p:spPr>
          <a:xfrm>
            <a:off x="6923911" y="4962147"/>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sz="1600">
                <a:solidFill>
                  <a:schemeClr val="lt1"/>
                </a:solidFill>
                <a:latin typeface="Arial"/>
                <a:cs typeface="Arial"/>
              </a:rPr>
              <a:t>K</a:t>
            </a:r>
          </a:p>
        </p:txBody>
      </p:sp>
      <p:sp>
        <p:nvSpPr>
          <p:cNvPr id="78" name="Rechthoek: afgeronde hoeken 77">
            <a:extLst>
              <a:ext uri="{FF2B5EF4-FFF2-40B4-BE49-F238E27FC236}">
                <a16:creationId xmlns:a16="http://schemas.microsoft.com/office/drawing/2014/main" id="{45C82DCE-B1E8-4B8D-A222-CB3CFC29FFE2}"/>
              </a:ext>
            </a:extLst>
          </p:cNvPr>
          <p:cNvSpPr/>
          <p:nvPr/>
        </p:nvSpPr>
        <p:spPr>
          <a:xfrm>
            <a:off x="7736188" y="4970513"/>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sz="1600">
                <a:solidFill>
                  <a:schemeClr val="lt1"/>
                </a:solidFill>
                <a:latin typeface="Arial"/>
                <a:cs typeface="Arial"/>
              </a:rPr>
              <a:t>1-2</a:t>
            </a:r>
          </a:p>
        </p:txBody>
      </p:sp>
      <p:sp>
        <p:nvSpPr>
          <p:cNvPr id="79" name="Rechthoek: afgeronde hoeken 78">
            <a:extLst>
              <a:ext uri="{FF2B5EF4-FFF2-40B4-BE49-F238E27FC236}">
                <a16:creationId xmlns:a16="http://schemas.microsoft.com/office/drawing/2014/main" id="{4FCF78FE-EE98-4BF3-89B0-47E9587BF026}"/>
              </a:ext>
            </a:extLst>
          </p:cNvPr>
          <p:cNvSpPr/>
          <p:nvPr/>
        </p:nvSpPr>
        <p:spPr>
          <a:xfrm>
            <a:off x="8504913" y="4970513"/>
            <a:ext cx="715550" cy="565600"/>
          </a:xfrm>
          <a:prstGeom prst="roundRect">
            <a:avLst/>
          </a:prstGeom>
          <a:solidFill>
            <a:schemeClr val="bg1">
              <a:lumMod val="65000"/>
            </a:schemeClr>
          </a:solidFill>
          <a:ln w="1270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sz="1600">
                <a:solidFill>
                  <a:schemeClr val="lt1"/>
                </a:solidFill>
                <a:latin typeface="Arial"/>
                <a:cs typeface="Arial"/>
              </a:rPr>
              <a:t>3-4</a:t>
            </a:r>
          </a:p>
        </p:txBody>
      </p:sp>
      <p:sp>
        <p:nvSpPr>
          <p:cNvPr id="83" name="Rechthoek: afgeronde hoeken 82">
            <a:extLst>
              <a:ext uri="{FF2B5EF4-FFF2-40B4-BE49-F238E27FC236}">
                <a16:creationId xmlns:a16="http://schemas.microsoft.com/office/drawing/2014/main" id="{CF9317E0-8A20-4566-B034-2C84A399628A}"/>
              </a:ext>
            </a:extLst>
          </p:cNvPr>
          <p:cNvSpPr/>
          <p:nvPr/>
        </p:nvSpPr>
        <p:spPr>
          <a:xfrm>
            <a:off x="5802172" y="4517860"/>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a:t>0</a:t>
            </a:r>
          </a:p>
        </p:txBody>
      </p:sp>
      <p:sp>
        <p:nvSpPr>
          <p:cNvPr id="84" name="Rechthoek: afgeronde hoeken 83">
            <a:extLst>
              <a:ext uri="{FF2B5EF4-FFF2-40B4-BE49-F238E27FC236}">
                <a16:creationId xmlns:a16="http://schemas.microsoft.com/office/drawing/2014/main" id="{B4D15BC4-55C7-44EA-A7C6-D92AA387AD65}"/>
              </a:ext>
            </a:extLst>
          </p:cNvPr>
          <p:cNvSpPr/>
          <p:nvPr/>
        </p:nvSpPr>
        <p:spPr>
          <a:xfrm>
            <a:off x="6150010" y="4946804"/>
            <a:ext cx="715550" cy="565600"/>
          </a:xfrm>
          <a:prstGeom prst="roundRect">
            <a:avLst/>
          </a:prstGeom>
          <a:solidFill>
            <a:srgbClr val="92D050"/>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nl-BE"/>
              <a:t>0</a:t>
            </a:r>
          </a:p>
        </p:txBody>
      </p:sp>
      <p:cxnSp>
        <p:nvCxnSpPr>
          <p:cNvPr id="85" name="Rechte verbindingslijn 84">
            <a:extLst>
              <a:ext uri="{FF2B5EF4-FFF2-40B4-BE49-F238E27FC236}">
                <a16:creationId xmlns:a16="http://schemas.microsoft.com/office/drawing/2014/main" id="{8487CD12-D49E-489B-B317-0CB3339D7A97}"/>
              </a:ext>
            </a:extLst>
          </p:cNvPr>
          <p:cNvCxnSpPr>
            <a:cxnSpLocks/>
            <a:stCxn id="1147" idx="3"/>
            <a:endCxn id="1123" idx="1"/>
          </p:cNvCxnSpPr>
          <p:nvPr/>
        </p:nvCxnSpPr>
        <p:spPr>
          <a:xfrm>
            <a:off x="3311693" y="3111990"/>
            <a:ext cx="1004840" cy="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Rechte verbindingslijn 88">
            <a:extLst>
              <a:ext uri="{FF2B5EF4-FFF2-40B4-BE49-F238E27FC236}">
                <a16:creationId xmlns:a16="http://schemas.microsoft.com/office/drawing/2014/main" id="{987E60BD-0521-4A49-BC33-865E8DE7AB39}"/>
              </a:ext>
            </a:extLst>
          </p:cNvPr>
          <p:cNvCxnSpPr>
            <a:cxnSpLocks/>
            <a:stCxn id="14" idx="3"/>
            <a:endCxn id="52" idx="1"/>
          </p:cNvCxnSpPr>
          <p:nvPr/>
        </p:nvCxnSpPr>
        <p:spPr>
          <a:xfrm>
            <a:off x="3669018" y="3552540"/>
            <a:ext cx="1214213" cy="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Rechte verbindingslijn 91">
            <a:extLst>
              <a:ext uri="{FF2B5EF4-FFF2-40B4-BE49-F238E27FC236}">
                <a16:creationId xmlns:a16="http://schemas.microsoft.com/office/drawing/2014/main" id="{1CF3FF58-EDBE-4FAA-BCD9-843B133B8F8D}"/>
              </a:ext>
            </a:extLst>
          </p:cNvPr>
          <p:cNvCxnSpPr>
            <a:cxnSpLocks/>
            <a:stCxn id="15" idx="3"/>
            <a:endCxn id="57" idx="1"/>
          </p:cNvCxnSpPr>
          <p:nvPr/>
        </p:nvCxnSpPr>
        <p:spPr>
          <a:xfrm>
            <a:off x="4004116" y="3939604"/>
            <a:ext cx="1539246" cy="70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Rechte verbindingslijn 94">
            <a:extLst>
              <a:ext uri="{FF2B5EF4-FFF2-40B4-BE49-F238E27FC236}">
                <a16:creationId xmlns:a16="http://schemas.microsoft.com/office/drawing/2014/main" id="{31E78C1E-B8C2-4762-BD82-58F8A19E0284}"/>
              </a:ext>
            </a:extLst>
          </p:cNvPr>
          <p:cNvCxnSpPr>
            <a:cxnSpLocks/>
            <a:stCxn id="16" idx="3"/>
            <a:endCxn id="62" idx="1"/>
          </p:cNvCxnSpPr>
          <p:nvPr/>
        </p:nvCxnSpPr>
        <p:spPr>
          <a:xfrm>
            <a:off x="4339212" y="4377706"/>
            <a:ext cx="1813973" cy="13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2E91A9B1-CE0B-4D76-BAD9-2D4086936DC3}"/>
              </a:ext>
            </a:extLst>
          </p:cNvPr>
          <p:cNvCxnSpPr>
            <a:cxnSpLocks/>
            <a:stCxn id="17" idx="3"/>
            <a:endCxn id="83" idx="1"/>
          </p:cNvCxnSpPr>
          <p:nvPr/>
        </p:nvCxnSpPr>
        <p:spPr>
          <a:xfrm>
            <a:off x="4674308" y="4795800"/>
            <a:ext cx="1127864" cy="4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Rechte verbindingslijn 100">
            <a:extLst>
              <a:ext uri="{FF2B5EF4-FFF2-40B4-BE49-F238E27FC236}">
                <a16:creationId xmlns:a16="http://schemas.microsoft.com/office/drawing/2014/main" id="{C52A00D2-00B4-4723-B7C6-0B1E00A3085D}"/>
              </a:ext>
            </a:extLst>
          </p:cNvPr>
          <p:cNvCxnSpPr>
            <a:cxnSpLocks/>
            <a:stCxn id="18" idx="3"/>
            <a:endCxn id="84" idx="1"/>
          </p:cNvCxnSpPr>
          <p:nvPr/>
        </p:nvCxnSpPr>
        <p:spPr>
          <a:xfrm flipV="1">
            <a:off x="5009406" y="5229604"/>
            <a:ext cx="1140604" cy="4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kstvak 107">
            <a:extLst>
              <a:ext uri="{FF2B5EF4-FFF2-40B4-BE49-F238E27FC236}">
                <a16:creationId xmlns:a16="http://schemas.microsoft.com/office/drawing/2014/main" id="{A9C0D03F-5A1D-4637-9D54-5777AAB25F5C}"/>
              </a:ext>
            </a:extLst>
          </p:cNvPr>
          <p:cNvSpPr txBox="1"/>
          <p:nvPr/>
        </p:nvSpPr>
        <p:spPr>
          <a:xfrm>
            <a:off x="5465722" y="6019574"/>
            <a:ext cx="2417744" cy="646331"/>
          </a:xfrm>
          <a:prstGeom prst="rect">
            <a:avLst/>
          </a:prstGeom>
          <a:noFill/>
        </p:spPr>
        <p:txBody>
          <a:bodyPr wrap="square" rtlCol="0">
            <a:spAutoFit/>
          </a:bodyPr>
          <a:lstStyle/>
          <a:p>
            <a:r>
              <a:rPr lang="nl-BE" sz="1200"/>
              <a:t>0: voortraject</a:t>
            </a:r>
          </a:p>
          <a:p>
            <a:r>
              <a:rPr lang="nl-BE" sz="1200"/>
              <a:t>K: kennismakingssessie</a:t>
            </a:r>
          </a:p>
          <a:p>
            <a:r>
              <a:rPr lang="nl-BE" sz="1200"/>
              <a:t>1-4: co-creatie sessies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7791-8293-4BD6-801D-0C49AD5E9B32}"/>
              </a:ext>
            </a:extLst>
          </p:cNvPr>
          <p:cNvSpPr>
            <a:spLocks noGrp="1"/>
          </p:cNvSpPr>
          <p:nvPr>
            <p:ph type="title"/>
          </p:nvPr>
        </p:nvSpPr>
        <p:spPr/>
        <p:txBody>
          <a:bodyPr/>
          <a:lstStyle/>
          <a:p>
            <a:r>
              <a:rPr lang="en-US" err="1"/>
              <a:t>Reflectie</a:t>
            </a:r>
            <a:r>
              <a:rPr lang="en-US"/>
              <a:t> </a:t>
            </a:r>
            <a:r>
              <a:rPr lang="en-US" err="1"/>
              <a:t>vorige</a:t>
            </a:r>
            <a:r>
              <a:rPr lang="en-US"/>
              <a:t> workshop</a:t>
            </a:r>
            <a:endParaRPr lang="nl-BE"/>
          </a:p>
        </p:txBody>
      </p:sp>
      <p:sp>
        <p:nvSpPr>
          <p:cNvPr id="3" name="Text Placeholder 2">
            <a:extLst>
              <a:ext uri="{FF2B5EF4-FFF2-40B4-BE49-F238E27FC236}">
                <a16:creationId xmlns:a16="http://schemas.microsoft.com/office/drawing/2014/main" id="{D41E4DA0-0DA0-4EAB-82E5-2FB250F8C702}"/>
              </a:ext>
            </a:extLst>
          </p:cNvPr>
          <p:cNvSpPr>
            <a:spLocks noGrp="1"/>
          </p:cNvSpPr>
          <p:nvPr>
            <p:ph type="body" idx="1"/>
          </p:nvPr>
        </p:nvSpPr>
        <p:spPr/>
        <p:txBody>
          <a:bodyPr/>
          <a:lstStyle/>
          <a:p>
            <a:endParaRPr lang="en-US"/>
          </a:p>
          <a:p>
            <a:r>
              <a:rPr lang="en-US" u="sng" err="1"/>
              <a:t>Welke</a:t>
            </a:r>
            <a:r>
              <a:rPr lang="en-US" u="sng"/>
              <a:t> </a:t>
            </a:r>
            <a:r>
              <a:rPr lang="en-US" u="sng" err="1"/>
              <a:t>rol</a:t>
            </a:r>
            <a:r>
              <a:rPr lang="en-US" u="sng"/>
              <a:t> spelt </a:t>
            </a:r>
            <a:r>
              <a:rPr lang="en-US" u="sng" err="1"/>
              <a:t>een</a:t>
            </a:r>
            <a:r>
              <a:rPr lang="en-US" u="sng"/>
              <a:t> </a:t>
            </a:r>
            <a:r>
              <a:rPr lang="en-US" b="1" u="sng" err="1"/>
              <a:t>databroker</a:t>
            </a:r>
            <a:r>
              <a:rPr lang="en-US" u="sng"/>
              <a:t> </a:t>
            </a:r>
            <a:r>
              <a:rPr lang="en-US"/>
              <a:t>?</a:t>
            </a:r>
          </a:p>
          <a:p>
            <a:endParaRPr lang="en-US"/>
          </a:p>
          <a:p>
            <a:pPr marL="514350" indent="-285750">
              <a:buFont typeface="Arial" panose="020B0604020202020204" pitchFamily="34" charset="0"/>
              <a:buChar char="•"/>
            </a:pPr>
            <a:r>
              <a:rPr lang="en-US"/>
              <a:t>In Gent Data Broker </a:t>
            </a:r>
            <a:r>
              <a:rPr lang="en-US" err="1"/>
              <a:t>gaat</a:t>
            </a:r>
            <a:r>
              <a:rPr lang="en-US"/>
              <a:t> het over </a:t>
            </a:r>
            <a:r>
              <a:rPr lang="en-US" err="1"/>
              <a:t>een</a:t>
            </a:r>
            <a:r>
              <a:rPr lang="en-US"/>
              <a:t> </a:t>
            </a:r>
            <a:r>
              <a:rPr lang="en-US" b="1"/>
              <a:t>City (Of Things) Data Broker</a:t>
            </a:r>
            <a:r>
              <a:rPr lang="en-US"/>
              <a:t>, met </a:t>
            </a:r>
            <a:r>
              <a:rPr lang="en-US" err="1"/>
              <a:t>aandacht</a:t>
            </a:r>
            <a:r>
              <a:rPr lang="en-US"/>
              <a:t> </a:t>
            </a:r>
            <a:r>
              <a:rPr lang="en-US" err="1"/>
              <a:t>voor</a:t>
            </a:r>
            <a:r>
              <a:rPr lang="en-US"/>
              <a:t> het </a:t>
            </a:r>
            <a:r>
              <a:rPr lang="en-US" err="1"/>
              <a:t>economische</a:t>
            </a:r>
            <a:r>
              <a:rPr lang="en-US"/>
              <a:t>, </a:t>
            </a:r>
            <a:r>
              <a:rPr lang="en-US" err="1"/>
              <a:t>technische</a:t>
            </a:r>
            <a:r>
              <a:rPr lang="en-US"/>
              <a:t>, </a:t>
            </a:r>
            <a:r>
              <a:rPr lang="en-US" err="1"/>
              <a:t>legale</a:t>
            </a:r>
            <a:r>
              <a:rPr lang="en-US"/>
              <a:t> </a:t>
            </a:r>
            <a:r>
              <a:rPr lang="en-US" err="1"/>
              <a:t>en</a:t>
            </a:r>
            <a:r>
              <a:rPr lang="en-US"/>
              <a:t> </a:t>
            </a:r>
            <a:r>
              <a:rPr lang="en-US" err="1"/>
              <a:t>functionele</a:t>
            </a:r>
            <a:r>
              <a:rPr lang="en-US"/>
              <a:t> </a:t>
            </a:r>
            <a:r>
              <a:rPr lang="en-US" err="1"/>
              <a:t>plaatje</a:t>
            </a:r>
            <a:r>
              <a:rPr lang="en-US"/>
              <a:t>.  </a:t>
            </a:r>
            <a:r>
              <a:rPr lang="en-US" err="1"/>
              <a:t>Daarbij</a:t>
            </a:r>
            <a:r>
              <a:rPr lang="en-US"/>
              <a:t> </a:t>
            </a:r>
            <a:r>
              <a:rPr lang="en-US" err="1"/>
              <a:t>zijn</a:t>
            </a:r>
            <a:r>
              <a:rPr lang="en-US"/>
              <a:t> </a:t>
            </a:r>
            <a:r>
              <a:rPr lang="en-US" err="1"/>
              <a:t>specifieke</a:t>
            </a:r>
            <a:r>
              <a:rPr lang="en-US"/>
              <a:t> </a:t>
            </a:r>
            <a:r>
              <a:rPr lang="en-US" err="1"/>
              <a:t>keuzes</a:t>
            </a:r>
            <a:r>
              <a:rPr lang="en-US"/>
              <a:t> </a:t>
            </a:r>
            <a:r>
              <a:rPr lang="en-US" err="1"/>
              <a:t>gemaakt</a:t>
            </a:r>
            <a:r>
              <a:rPr lang="en-US"/>
              <a:t> </a:t>
            </a:r>
            <a:r>
              <a:rPr lang="en-US" err="1"/>
              <a:t>voor</a:t>
            </a:r>
            <a:r>
              <a:rPr lang="en-US"/>
              <a:t> </a:t>
            </a:r>
            <a:r>
              <a:rPr lang="en-US" err="1"/>
              <a:t>bijvoorbeeld</a:t>
            </a:r>
            <a:r>
              <a:rPr lang="en-US"/>
              <a:t> het </a:t>
            </a:r>
            <a:r>
              <a:rPr lang="en-US" err="1"/>
              <a:t>gebruik</a:t>
            </a:r>
            <a:r>
              <a:rPr lang="en-US"/>
              <a:t> van Linked Data.</a:t>
            </a:r>
          </a:p>
          <a:p>
            <a:pPr marL="514350" indent="-285750">
              <a:buFont typeface="Arial" panose="020B0604020202020204" pitchFamily="34" charset="0"/>
              <a:buChar char="•"/>
            </a:pPr>
            <a:endParaRPr lang="en-US"/>
          </a:p>
          <a:p>
            <a:pPr marL="514350" indent="-285750">
              <a:buFont typeface="Arial" panose="020B0604020202020204" pitchFamily="34" charset="0"/>
              <a:buChar char="•"/>
            </a:pPr>
            <a:r>
              <a:rPr lang="en-US" err="1"/>
              <a:t>Aanbesteding</a:t>
            </a:r>
            <a:r>
              <a:rPr lang="en-US"/>
              <a:t> </a:t>
            </a:r>
            <a:r>
              <a:rPr lang="en-US" err="1"/>
              <a:t>Brugge</a:t>
            </a:r>
            <a:r>
              <a:rPr lang="en-US"/>
              <a:t> </a:t>
            </a:r>
            <a:r>
              <a:rPr lang="en-US" err="1"/>
              <a:t>gaat</a:t>
            </a:r>
            <a:r>
              <a:rPr lang="en-US"/>
              <a:t> over </a:t>
            </a:r>
            <a:r>
              <a:rPr lang="en-US" err="1"/>
              <a:t>een</a:t>
            </a:r>
            <a:r>
              <a:rPr lang="en-US"/>
              <a:t> “</a:t>
            </a:r>
            <a:r>
              <a:rPr lang="en-US" b="1"/>
              <a:t>Smart City Data Platform</a:t>
            </a:r>
            <a:r>
              <a:rPr lang="en-US"/>
              <a:t>”</a:t>
            </a:r>
          </a:p>
          <a:p>
            <a:pPr marL="514350" indent="-285750">
              <a:buFont typeface="Arial" panose="020B0604020202020204" pitchFamily="34" charset="0"/>
              <a:buChar char="•"/>
            </a:pPr>
            <a:endParaRPr lang="en-US"/>
          </a:p>
          <a:p>
            <a:pPr marL="514350" indent="-285750">
              <a:buFont typeface="Arial" panose="020B0604020202020204" pitchFamily="34" charset="0"/>
              <a:buChar char="•"/>
            </a:pPr>
            <a:r>
              <a:rPr lang="en-US"/>
              <a:t>In </a:t>
            </a:r>
            <a:r>
              <a:rPr lang="en-US" err="1"/>
              <a:t>Antwerpen</a:t>
            </a:r>
            <a:r>
              <a:rPr lang="en-US"/>
              <a:t> </a:t>
            </a:r>
            <a:r>
              <a:rPr lang="en-US" err="1"/>
              <a:t>heeft</a:t>
            </a:r>
            <a:r>
              <a:rPr lang="en-US"/>
              <a:t> ACPAAS </a:t>
            </a:r>
            <a:r>
              <a:rPr lang="en-US" err="1"/>
              <a:t>ook</a:t>
            </a:r>
            <a:r>
              <a:rPr lang="en-US"/>
              <a:t> het </a:t>
            </a:r>
            <a:r>
              <a:rPr lang="en-US" err="1"/>
              <a:t>doel</a:t>
            </a:r>
            <a:r>
              <a:rPr lang="en-US"/>
              <a:t> om </a:t>
            </a:r>
            <a:r>
              <a:rPr lang="en-US" err="1"/>
              <a:t>te</a:t>
            </a:r>
            <a:r>
              <a:rPr lang="en-US"/>
              <a:t> </a:t>
            </a:r>
            <a:r>
              <a:rPr lang="en-US" err="1"/>
              <a:t>evolueren</a:t>
            </a:r>
            <a:r>
              <a:rPr lang="en-US"/>
              <a:t> </a:t>
            </a:r>
            <a:r>
              <a:rPr lang="en-US" err="1"/>
              <a:t>naar</a:t>
            </a:r>
            <a:r>
              <a:rPr lang="en-US"/>
              <a:t> </a:t>
            </a:r>
            <a:r>
              <a:rPr lang="en-US" err="1"/>
              <a:t>een</a:t>
            </a:r>
            <a:r>
              <a:rPr lang="en-US"/>
              <a:t> </a:t>
            </a:r>
            <a:r>
              <a:rPr lang="en-US" b="1" err="1"/>
              <a:t>generiek</a:t>
            </a:r>
            <a:r>
              <a:rPr lang="en-US" b="1"/>
              <a:t> data platform</a:t>
            </a:r>
            <a:r>
              <a:rPr lang="en-US"/>
              <a:t>.</a:t>
            </a:r>
            <a:endParaRPr lang="nl-BE"/>
          </a:p>
        </p:txBody>
      </p:sp>
    </p:spTree>
    <p:extLst>
      <p:ext uri="{BB962C8B-B14F-4D97-AF65-F5344CB8AC3E}">
        <p14:creationId xmlns:p14="http://schemas.microsoft.com/office/powerpoint/2010/main" val="1631789576"/>
      </p:ext>
    </p:extLst>
  </p:cSld>
  <p:clrMapOvr>
    <a:masterClrMapping/>
  </p:clrMapOvr>
</p:sld>
</file>

<file path=ppt/theme/theme1.xml><?xml version="1.0" encoding="utf-8"?>
<a:theme xmlns:a="http://schemas.openxmlformats.org/drawingml/2006/main" name="Thema1">
  <a:themeElements>
    <a:clrScheme name="VlaamseOverheid_ABB">
      <a:dk1>
        <a:sysClr val="windowText" lastClr="000000"/>
      </a:dk1>
      <a:lt1>
        <a:sysClr val="window" lastClr="FFFFFF"/>
      </a:lt1>
      <a:dk2>
        <a:srgbClr val="3D3D3D"/>
      </a:dk2>
      <a:lt2>
        <a:srgbClr val="F5F5ED"/>
      </a:lt2>
      <a:accent1>
        <a:srgbClr val="FFEB00"/>
      </a:accent1>
      <a:accent2>
        <a:srgbClr val="3D3D3D"/>
      </a:accent2>
      <a:accent3>
        <a:srgbClr val="F5F5ED"/>
      </a:accent3>
      <a:accent4>
        <a:srgbClr val="FFEB00"/>
      </a:accent4>
      <a:accent5>
        <a:srgbClr val="3D3D3D"/>
      </a:accent5>
      <a:accent6>
        <a:srgbClr val="F5F5ED"/>
      </a:accent6>
      <a:hlink>
        <a:srgbClr val="3D3D3D"/>
      </a:hlink>
      <a:folHlink>
        <a:srgbClr val="3D3D3D"/>
      </a:folHlink>
    </a:clrScheme>
    <a:fontScheme name="VlaamseOverheid_ABB">
      <a:majorFont>
        <a:latin typeface="FlandersArtSans-Medium"/>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a1" id="{45777081-9176-49D7-88E3-4F73F96D8E8D}" vid="{0909011C-E798-487F-946D-B1BF3838F6C7}"/>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6dcad4459034544a7eb734059b84622 xmlns="eddb54b3-0260-4a74-8bba-cc772719b91b">
      <Terms xmlns="http://schemas.microsoft.com/office/infopath/2007/PartnerControls"/>
    </i6dcad4459034544a7eb734059b84622>
    <TaxCatchAll xmlns="eddb54b3-0260-4a74-8bba-cc772719b91b"/>
    <TaxKeywordTaxHTField xmlns="eddb54b3-0260-4a74-8bba-cc772719b91b">
      <Terms xmlns="http://schemas.microsoft.com/office/infopath/2007/PartnerControls"/>
    </TaxKeywordTaxHTField>
    <_dlc_DocId xmlns="2e1ffa1f-d31a-43f7-8b0c-305aba739199">7T52WTT5UTCU-1698077054-5639</_dlc_DocId>
    <_dlc_DocIdUrl xmlns="2e1ffa1f-d31a-43f7-8b0c-305aba739199">
      <Url>https://imecinternational.sharepoint.com/teams/t0012/cot/_layouts/15/DocIdRedir.aspx?ID=7T52WTT5UTCU-1698077054-5639</Url>
      <Description>7T52WTT5UTCU-1698077054-5639</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ccd83d8f-855d-4716-a748-44e48ed56b00" ContentTypeId="0x0101007077B52B753EAE4A9AC8FC581CC50C73" PreviousValue="false"/>
</file>

<file path=customXml/item5.xml><?xml version="1.0" encoding="utf-8"?>
<ct:contentTypeSchema xmlns:ct="http://schemas.microsoft.com/office/2006/metadata/contentType" xmlns:ma="http://schemas.microsoft.com/office/2006/metadata/properties/metaAttributes" ct:_="" ma:_="" ma:contentTypeName="Imec Document" ma:contentTypeID="0x0101007077B52B753EAE4A9AC8FC581CC50C7300F00FE42307033144B916C81A38C47140" ma:contentTypeVersion="13" ma:contentTypeDescription="Create new Document" ma:contentTypeScope="" ma:versionID="511f3427e1420f9f7bb631d899349e42">
  <xsd:schema xmlns:xsd="http://www.w3.org/2001/XMLSchema" xmlns:xs="http://www.w3.org/2001/XMLSchema" xmlns:p="http://schemas.microsoft.com/office/2006/metadata/properties" xmlns:ns2="eddb54b3-0260-4a74-8bba-cc772719b91b" xmlns:ns3="2e1ffa1f-d31a-43f7-8b0c-305aba739199" targetNamespace="http://schemas.microsoft.com/office/2006/metadata/properties" ma:root="true" ma:fieldsID="19e0da6484021cc465f205f1bec68cfd" ns2:_="" ns3:_="">
    <xsd:import namespace="eddb54b3-0260-4a74-8bba-cc772719b91b"/>
    <xsd:import namespace="2e1ffa1f-d31a-43f7-8b0c-305aba739199"/>
    <xsd:element name="properties">
      <xsd:complexType>
        <xsd:sequence>
          <xsd:element name="documentManagement">
            <xsd:complexType>
              <xsd:all>
                <xsd:element ref="ns2:i6dcad4459034544a7eb734059b84622" minOccurs="0"/>
                <xsd:element ref="ns2:TaxCatchAll" minOccurs="0"/>
                <xsd:element ref="ns2:TaxCatchAllLabel" minOccurs="0"/>
                <xsd:element ref="ns2:TaxKeywordTaxHTField"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db54b3-0260-4a74-8bba-cc772719b91b" elementFormDefault="qualified">
    <xsd:import namespace="http://schemas.microsoft.com/office/2006/documentManagement/types"/>
    <xsd:import namespace="http://schemas.microsoft.com/office/infopath/2007/PartnerControls"/>
    <xsd:element name="i6dcad4459034544a7eb734059b84622" ma:index="8" nillable="true" ma:taxonomy="true" ma:internalName="i6dcad4459034544a7eb734059b84622" ma:taxonomyFieldName="Org_x0020_Unit" ma:displayName="Org Unit" ma:default="" ma:fieldId="{26dcad44-5903-4544-a7eb-734059b84622}" ma:taxonomyMulti="true" ma:sspId="ccd83d8f-855d-4716-a748-44e48ed56b00" ma:termSetId="40dbf809-0f17-4e58-bea0-0951ecf8b053"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732fed69-5b07-4194-b3f0-d03f0160aa06}" ma:internalName="TaxCatchAll" ma:showField="CatchAllData" ma:web="2e1ffa1f-d31a-43f7-8b0c-305aba73919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32fed69-5b07-4194-b3f0-d03f0160aa06}" ma:internalName="TaxCatchAllLabel" ma:readOnly="true" ma:showField="CatchAllDataLabel" ma:web="2e1ffa1f-d31a-43f7-8b0c-305aba739199">
      <xsd:complexType>
        <xsd:complexContent>
          <xsd:extension base="dms:MultiChoiceLookup">
            <xsd:sequence>
              <xsd:element name="Value" type="dms:Lookup" maxOccurs="unbounded" minOccurs="0" nillable="true"/>
            </xsd:sequence>
          </xsd:extension>
        </xsd:complexContent>
      </xsd:complexType>
    </xsd:element>
    <xsd:element name="TaxKeywordTaxHTField" ma:index="12" nillable="true" ma:taxonomy="true" ma:internalName="TaxKeywordTaxHTField" ma:taxonomyFieldName="TaxKeyword" ma:displayName="Enterprise Keywords" ma:fieldId="{23f27201-bee3-471e-b2e7-b64fd8b7ca38}" ma:taxonomyMulti="true" ma:sspId="ccd83d8f-855d-4716-a748-44e48ed56b0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e1ffa1f-d31a-43f7-8b0c-305aba739199" elementFormDefault="qualified">
    <xsd:import namespace="http://schemas.microsoft.com/office/2006/documentManagement/types"/>
    <xsd:import namespace="http://schemas.microsoft.com/office/infopath/2007/PartnerControls"/>
    <xsd:element name="_dlc_DocId" ma:index="14" nillable="true" ma:displayName="Document ID Value" ma:description="The value of the document ID assigned to this item." ma:internalName="_dlc_DocId" ma:readOnly="true">
      <xsd:simpleType>
        <xsd:restriction base="dms:Text"/>
      </xsd:simpleType>
    </xsd:element>
    <xsd:element name="_dlc_DocIdUrl" ma:index="1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6"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58CE2C-777B-4A26-B0D2-6D2BD408ADD4}">
  <ds:schemaRefs>
    <ds:schemaRef ds:uri="http://schemas.microsoft.com/sharepoint/v3/contenttype/forms"/>
  </ds:schemaRefs>
</ds:datastoreItem>
</file>

<file path=customXml/itemProps2.xml><?xml version="1.0" encoding="utf-8"?>
<ds:datastoreItem xmlns:ds="http://schemas.openxmlformats.org/officeDocument/2006/customXml" ds:itemID="{22BBA0B7-209A-4128-80E3-20A2A64E3DE8}">
  <ds:schemaRefs>
    <ds:schemaRef ds:uri="2e1ffa1f-d31a-43f7-8b0c-305aba739199"/>
    <ds:schemaRef ds:uri="eddb54b3-0260-4a74-8bba-cc772719b9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E0C3D49-B490-4C30-B5C3-411A18D4549E}">
  <ds:schemaRefs>
    <ds:schemaRef ds:uri="http://schemas.microsoft.com/sharepoint/events"/>
  </ds:schemaRefs>
</ds:datastoreItem>
</file>

<file path=customXml/itemProps4.xml><?xml version="1.0" encoding="utf-8"?>
<ds:datastoreItem xmlns:ds="http://schemas.openxmlformats.org/officeDocument/2006/customXml" ds:itemID="{53C35450-DD4A-49F5-AC69-B05FEE3C89D2}">
  <ds:schemaRefs>
    <ds:schemaRef ds:uri="Microsoft.SharePoint.Taxonomy.ContentTypeSync"/>
  </ds:schemaRefs>
</ds:datastoreItem>
</file>

<file path=customXml/itemProps5.xml><?xml version="1.0" encoding="utf-8"?>
<ds:datastoreItem xmlns:ds="http://schemas.openxmlformats.org/officeDocument/2006/customXml" ds:itemID="{0631F8DD-0CD0-4B71-90C1-E0A9D195D1E7}">
  <ds:schemaRefs>
    <ds:schemaRef ds:uri="2e1ffa1f-d31a-43f7-8b0c-305aba739199"/>
    <ds:schemaRef ds:uri="eddb54b3-0260-4a74-8bba-cc772719b9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2169</Words>
  <Application>Microsoft Office PowerPoint</Application>
  <PresentationFormat>Breedbeeld</PresentationFormat>
  <Paragraphs>357</Paragraphs>
  <Slides>38</Slides>
  <Notes>11</Notes>
  <HiddenSlides>1</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38</vt:i4>
      </vt:variant>
    </vt:vector>
  </HeadingPairs>
  <TitlesOfParts>
    <vt:vector size="47" baseType="lpstr">
      <vt:lpstr>FlandersArtSans-Regular</vt:lpstr>
      <vt:lpstr>Wingdings</vt:lpstr>
      <vt:lpstr>Segoe Script</vt:lpstr>
      <vt:lpstr>FlandersArtSans-Medium</vt:lpstr>
      <vt:lpstr>Arial</vt:lpstr>
      <vt:lpstr>Flanders Art Sans</vt:lpstr>
      <vt:lpstr>FlandersArtSans-Bold</vt:lpstr>
      <vt:lpstr>Calibri</vt:lpstr>
      <vt:lpstr>Thema1</vt:lpstr>
      <vt:lpstr>PowerPoint-presentatie</vt:lpstr>
      <vt:lpstr>AGENDA </vt:lpstr>
      <vt:lpstr>PowerPoint-presentatie</vt:lpstr>
      <vt:lpstr>Selecteer Smart City bouwstenen die voldoen aan VLOCA standaarden</vt:lpstr>
      <vt:lpstr>Geconnecteerde smart city oplossingen silo’s en vendor lock-in vermijden =&gt; “city data broker” </vt:lpstr>
      <vt:lpstr>Bouw je eigen smart city op maat van je lokaal bestuur =&gt; “regional data broker”</vt:lpstr>
      <vt:lpstr>Actieve VLOCA trajecten (03/2021)</vt:lpstr>
      <vt:lpstr>Lopende VLOCA trajecten (02/2021)</vt:lpstr>
      <vt:lpstr>Reflectie vorige workshop</vt:lpstr>
      <vt:lpstr>Reflectie vorige workshop</vt:lpstr>
      <vt:lpstr>Reflectie vorige workshop</vt:lpstr>
      <vt:lpstr>Koppeling naar deze workshop</vt:lpstr>
      <vt:lpstr>PowerPoint-presentatie</vt:lpstr>
      <vt:lpstr>De eigenschappen en karakteristieken van (big) data</vt:lpstr>
      <vt:lpstr>Wat is “smart data”?</vt:lpstr>
      <vt:lpstr>Wat is “smart data”?</vt:lpstr>
      <vt:lpstr>Wat houdt het beheer van Smart Data in ?</vt:lpstr>
      <vt:lpstr>PowerPoint-presentatie</vt:lpstr>
      <vt:lpstr>Definitie op de VLOCA pagina</vt:lpstr>
      <vt:lpstr>PowerPoint-presentatie</vt:lpstr>
      <vt:lpstr>Smart Data Management</vt:lpstr>
      <vt:lpstr>Data Capture</vt:lpstr>
      <vt:lpstr>Storage to scale</vt:lpstr>
      <vt:lpstr>Process &amp; transform</vt:lpstr>
      <vt:lpstr>Compute</vt:lpstr>
      <vt:lpstr>Service</vt:lpstr>
      <vt:lpstr>Broker</vt:lpstr>
      <vt:lpstr>Virtual Smart Data Plaform</vt:lpstr>
      <vt:lpstr>Linked Data Event Streams</vt:lpstr>
      <vt:lpstr>PowerPoint-presentatie</vt:lpstr>
      <vt:lpstr>PowerPoint-presentatie</vt:lpstr>
      <vt:lpstr>PowerPoint-presentatie</vt:lpstr>
      <vt:lpstr>Wat we beogen…</vt:lpstr>
      <vt:lpstr>Hoe?</vt:lpstr>
      <vt:lpstr>Open Discussie – AS IS </vt:lpstr>
      <vt:lpstr>Open Discussie – TO BE </vt:lpstr>
      <vt:lpstr>Voorbeeld : aanbesteding B/R/L</vt:lpstr>
      <vt:lpstr>Meer informatie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Daems Ken</dc:creator>
  <cp:lastModifiedBy>Philippe Michiels</cp:lastModifiedBy>
  <cp:revision>2</cp:revision>
  <dcterms:created xsi:type="dcterms:W3CDTF">2020-05-20T07:55:56Z</dcterms:created>
  <dcterms:modified xsi:type="dcterms:W3CDTF">2021-03-03T11:28:22Z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0x0101007077B52B753EAE4A9AC8FC581CC50C7300F00FE42307033144B916C81A38C47140</vt:lpwstr>
  </property>
  <property fmtid="{D5CDD505-2E9C-101B-9397-08002B2CF9AE}" pid="3" name="MSIP_Label_feb58056-db86-4fad-a602-7390066b1430_Enabled">
    <vt:lpwstr>true</vt:lpwstr>
  </property>
  <property fmtid="{D5CDD505-2E9C-101B-9397-08002B2CF9AE}" pid="4" name="MSIP_Label_feb58056-db86-4fad-a602-7390066b1430_SetDate">
    <vt:lpwstr>2021-03-02T06:50:59Z</vt:lpwstr>
  </property>
  <property fmtid="{D5CDD505-2E9C-101B-9397-08002B2CF9AE}" pid="5" name="MSIP_Label_feb58056-db86-4fad-a602-7390066b1430_Method">
    <vt:lpwstr>Privileged</vt:lpwstr>
  </property>
  <property fmtid="{D5CDD505-2E9C-101B-9397-08002B2CF9AE}" pid="6" name="MSIP_Label_feb58056-db86-4fad-a602-7390066b1430_Name">
    <vt:lpwstr>Restricted - General - Marked</vt:lpwstr>
  </property>
  <property fmtid="{D5CDD505-2E9C-101B-9397-08002B2CF9AE}" pid="7" name="MSIP_Label_feb58056-db86-4fad-a602-7390066b1430_SiteId">
    <vt:lpwstr>a72d5a72-25ee-40f0-9bd1-067cb5b770d4</vt:lpwstr>
  </property>
  <property fmtid="{D5CDD505-2E9C-101B-9397-08002B2CF9AE}" pid="8" name="MSIP_Label_feb58056-db86-4fad-a602-7390066b1430_ActionId">
    <vt:lpwstr>885d8d9a-ec31-4693-8376-1ef793753b95</vt:lpwstr>
  </property>
  <property fmtid="{D5CDD505-2E9C-101B-9397-08002B2CF9AE}" pid="9" name="MSIP_Label_feb58056-db86-4fad-a602-7390066b1430_ContentBits">
    <vt:lpwstr>2</vt:lpwstr>
  </property>
  <property fmtid="{D5CDD505-2E9C-101B-9397-08002B2CF9AE}" pid="10" name="_dlc_DocIdItemGuid">
    <vt:lpwstr>fad606e3-8109-4a04-b20b-418647e2ab99</vt:lpwstr>
  </property>
  <property fmtid="{D5CDD505-2E9C-101B-9397-08002B2CF9AE}" pid="11" name="TaxKeyword">
    <vt:lpwstr/>
  </property>
  <property fmtid="{D5CDD505-2E9C-101B-9397-08002B2CF9AE}" pid="12" name="Org Unit">
    <vt:lpwstr/>
  </property>
</Properties>
</file>